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6" r:id="rId3"/>
    <p:sldId id="282" r:id="rId4"/>
    <p:sldId id="306" r:id="rId5"/>
    <p:sldId id="258" r:id="rId6"/>
    <p:sldId id="287" r:id="rId7"/>
    <p:sldId id="307" r:id="rId8"/>
    <p:sldId id="308" r:id="rId9"/>
    <p:sldId id="309" r:id="rId10"/>
    <p:sldId id="259" r:id="rId11"/>
    <p:sldId id="310" r:id="rId12"/>
    <p:sldId id="311" r:id="rId13"/>
    <p:sldId id="316" r:id="rId14"/>
    <p:sldId id="312"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298" r:id="rId48"/>
    <p:sldId id="284" r:id="rId4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B6D"/>
    <a:srgbClr val="2E4C64"/>
    <a:srgbClr val="87C7E3"/>
    <a:srgbClr val="FED16C"/>
    <a:srgbClr val="A8D37A"/>
    <a:srgbClr val="435F86"/>
    <a:srgbClr val="EEEEEE"/>
    <a:srgbClr val="FBA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94660"/>
  </p:normalViewPr>
  <p:slideViewPr>
    <p:cSldViewPr snapToGrid="0" showGuides="1">
      <p:cViewPr varScale="1">
        <p:scale>
          <a:sx n="75" d="100"/>
          <a:sy n="75" d="100"/>
        </p:scale>
        <p:origin x="460" y="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2D2FBF07-153B-406E-9C0D-817A5DD16296}" type="datetimeFigureOut">
              <a:rPr lang="zh-CN" altLang="en-US"/>
              <a:pPr>
                <a:defRPr/>
              </a:pPr>
              <a:t>2022/1/16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A82DCD90-62FA-4EBF-8E2D-1BC8BE720D4A}" type="slidenum">
              <a:rPr lang="zh-CN" altLang="en-US"/>
              <a:pPr>
                <a:defRPr/>
              </a:pPr>
              <a:t>‹#›</a:t>
            </a:fld>
            <a:endParaRPr lang="zh-CN" altLang="en-US"/>
          </a:p>
        </p:txBody>
      </p:sp>
    </p:spTree>
    <p:extLst>
      <p:ext uri="{BB962C8B-B14F-4D97-AF65-F5344CB8AC3E}">
        <p14:creationId xmlns:p14="http://schemas.microsoft.com/office/powerpoint/2010/main" val="27459704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E9D02BE-75D9-4A13-8483-9F7A1F0DFD38}" type="datetimeFigureOut">
              <a:rPr lang="zh-CN" altLang="en-US"/>
              <a:pPr>
                <a:defRPr/>
              </a:pPr>
              <a:t>2022/1/16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9E7D0B3-16F2-4BB3-8B69-B6D1C0B9DFF7}" type="slidenum">
              <a:rPr lang="zh-CN" altLang="en-US"/>
              <a:pPr>
                <a:defRPr/>
              </a:pPr>
              <a:t>‹#›</a:t>
            </a:fld>
            <a:endParaRPr lang="zh-CN" altLang="en-US"/>
          </a:p>
        </p:txBody>
      </p:sp>
    </p:spTree>
    <p:extLst>
      <p:ext uri="{BB962C8B-B14F-4D97-AF65-F5344CB8AC3E}">
        <p14:creationId xmlns:p14="http://schemas.microsoft.com/office/powerpoint/2010/main" val="209172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E9E763B-ADFD-4316-89A0-32FF3F47492C}" type="datetimeFigureOut">
              <a:rPr lang="zh-CN" altLang="en-US"/>
              <a:pPr>
                <a:defRPr/>
              </a:pPr>
              <a:t>2022/1/16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778996-C61E-4306-8DBB-50389A71D425}" type="slidenum">
              <a:rPr lang="zh-CN" altLang="en-US"/>
              <a:pPr>
                <a:defRPr/>
              </a:pPr>
              <a:t>‹#›</a:t>
            </a:fld>
            <a:endParaRPr lang="zh-CN" altLang="en-US"/>
          </a:p>
        </p:txBody>
      </p:sp>
    </p:spTree>
    <p:extLst>
      <p:ext uri="{BB962C8B-B14F-4D97-AF65-F5344CB8AC3E}">
        <p14:creationId xmlns:p14="http://schemas.microsoft.com/office/powerpoint/2010/main" val="2517488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76EB904-F0E6-420B-AC82-421776602E3E}" type="datetimeFigureOut">
              <a:rPr lang="zh-CN" altLang="en-US"/>
              <a:pPr>
                <a:defRPr/>
              </a:pPr>
              <a:t>2022/1/16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11D8DC-D4F1-4538-BEC9-D67F604733A5}" type="slidenum">
              <a:rPr lang="zh-CN" altLang="en-US"/>
              <a:pPr>
                <a:defRPr/>
              </a:pPr>
              <a:t>‹#›</a:t>
            </a:fld>
            <a:endParaRPr lang="zh-CN" altLang="en-US"/>
          </a:p>
        </p:txBody>
      </p:sp>
    </p:spTree>
    <p:extLst>
      <p:ext uri="{BB962C8B-B14F-4D97-AF65-F5344CB8AC3E}">
        <p14:creationId xmlns:p14="http://schemas.microsoft.com/office/powerpoint/2010/main" val="10664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B20AB1FD-77DB-4233-80D6-768A2ED56845}" type="datetimeFigureOut">
              <a:rPr lang="zh-CN" altLang="en-US"/>
              <a:pPr>
                <a:defRPr/>
              </a:pPr>
              <a:t>2022/1/16</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4D231F-8300-4D5D-9E69-EA02C1C17732}" type="slidenum">
              <a:rPr lang="zh-CN" altLang="en-US"/>
              <a:pPr>
                <a:defRPr/>
              </a:pPr>
              <a:t>‹#›</a:t>
            </a:fld>
            <a:endParaRPr lang="zh-CN" altLang="en-US" dirty="0"/>
          </a:p>
        </p:txBody>
      </p:sp>
    </p:spTree>
    <p:extLst>
      <p:ext uri="{BB962C8B-B14F-4D97-AF65-F5344CB8AC3E}">
        <p14:creationId xmlns:p14="http://schemas.microsoft.com/office/powerpoint/2010/main" val="373762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A1ADE28-0C66-462C-B7DC-EC27A032547E}" type="datetimeFigureOut">
              <a:rPr lang="zh-CN" altLang="en-US"/>
              <a:pPr>
                <a:defRPr/>
              </a:pPr>
              <a:t>2022/1/16</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964284-1235-436D-8934-11830CA394A7}" type="slidenum">
              <a:rPr lang="zh-CN" altLang="en-US"/>
              <a:pPr>
                <a:defRPr/>
              </a:pPr>
              <a:t>‹#›</a:t>
            </a:fld>
            <a:endParaRPr lang="zh-CN" altLang="en-US" dirty="0"/>
          </a:p>
        </p:txBody>
      </p:sp>
    </p:spTree>
    <p:extLst>
      <p:ext uri="{BB962C8B-B14F-4D97-AF65-F5344CB8AC3E}">
        <p14:creationId xmlns:p14="http://schemas.microsoft.com/office/powerpoint/2010/main" val="1177225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74EFC6A-9614-42F7-9186-6EB7155E6CFD}" type="datetimeFigureOut">
              <a:rPr lang="zh-CN" altLang="en-US"/>
              <a:pPr>
                <a:defRPr/>
              </a:pPr>
              <a:t>2022/1/16</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6CCD8E1-22F7-49EF-B317-89D55093944E}" type="slidenum">
              <a:rPr lang="zh-CN" altLang="en-US"/>
              <a:pPr>
                <a:defRPr/>
              </a:pPr>
              <a:t>‹#›</a:t>
            </a:fld>
            <a:endParaRPr lang="zh-CN" altLang="en-US" dirty="0"/>
          </a:p>
        </p:txBody>
      </p:sp>
    </p:spTree>
    <p:extLst>
      <p:ext uri="{BB962C8B-B14F-4D97-AF65-F5344CB8AC3E}">
        <p14:creationId xmlns:p14="http://schemas.microsoft.com/office/powerpoint/2010/main" val="3587853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8C15592-36A4-495E-9FD5-DDE0192A1C64}" type="datetimeFigureOut">
              <a:rPr lang="zh-CN" altLang="en-US"/>
              <a:pPr>
                <a:defRPr/>
              </a:pPr>
              <a:t>2022/1/16</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A5C9191-FA4B-4ED4-939F-91F8151C9851}" type="slidenum">
              <a:rPr lang="zh-CN" altLang="en-US"/>
              <a:pPr>
                <a:defRPr/>
              </a:pPr>
              <a:t>‹#›</a:t>
            </a:fld>
            <a:endParaRPr lang="zh-CN" altLang="en-US" dirty="0"/>
          </a:p>
        </p:txBody>
      </p:sp>
    </p:spTree>
    <p:extLst>
      <p:ext uri="{BB962C8B-B14F-4D97-AF65-F5344CB8AC3E}">
        <p14:creationId xmlns:p14="http://schemas.microsoft.com/office/powerpoint/2010/main" val="2613098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63614AC9-3C81-4342-AD9E-E3EE756331B9}" type="datetimeFigureOut">
              <a:rPr lang="zh-CN" altLang="en-US"/>
              <a:pPr>
                <a:defRPr/>
              </a:pPr>
              <a:t>2022/1/16</a:t>
            </a:fld>
            <a:endParaRPr lang="zh-CN" altLang="en-US" dirty="0"/>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EF90DE3-B378-4651-A3A5-3F38CA5E7018}" type="slidenum">
              <a:rPr lang="zh-CN" altLang="en-US"/>
              <a:pPr>
                <a:defRPr/>
              </a:pPr>
              <a:t>‹#›</a:t>
            </a:fld>
            <a:endParaRPr lang="zh-CN" altLang="en-US" dirty="0"/>
          </a:p>
        </p:txBody>
      </p:sp>
    </p:spTree>
    <p:extLst>
      <p:ext uri="{BB962C8B-B14F-4D97-AF65-F5344CB8AC3E}">
        <p14:creationId xmlns:p14="http://schemas.microsoft.com/office/powerpoint/2010/main" val="526910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12CAA99-7C88-4E1C-8397-8DC9A26B9058}" type="datetimeFigureOut">
              <a:rPr lang="zh-CN" altLang="en-US"/>
              <a:pPr>
                <a:defRPr/>
              </a:pPr>
              <a:t>2022/1/16</a:t>
            </a:fld>
            <a:endParaRPr lang="zh-CN" altLang="en-US" dirty="0"/>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C9AF130-9046-4778-B0A4-DD4151474269}" type="slidenum">
              <a:rPr lang="zh-CN" altLang="en-US"/>
              <a:pPr>
                <a:defRPr/>
              </a:pPr>
              <a:t>‹#›</a:t>
            </a:fld>
            <a:endParaRPr lang="zh-CN" altLang="en-US" dirty="0"/>
          </a:p>
        </p:txBody>
      </p:sp>
    </p:spTree>
    <p:extLst>
      <p:ext uri="{BB962C8B-B14F-4D97-AF65-F5344CB8AC3E}">
        <p14:creationId xmlns:p14="http://schemas.microsoft.com/office/powerpoint/2010/main" val="2131322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317DBA2-3ED9-420E-9433-533F88840909}" type="datetimeFigureOut">
              <a:rPr lang="zh-CN" altLang="en-US"/>
              <a:pPr>
                <a:defRPr/>
              </a:pPr>
              <a:t>2022/1/16</a:t>
            </a:fld>
            <a:endParaRPr lang="zh-CN" altLang="en-US" dirty="0"/>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246C8F5-FD4D-4B2F-9FE3-5FC81B4902FE}" type="slidenum">
              <a:rPr lang="zh-CN" altLang="en-US"/>
              <a:pPr>
                <a:defRPr/>
              </a:pPr>
              <a:t>‹#›</a:t>
            </a:fld>
            <a:endParaRPr lang="zh-CN" altLang="en-US" dirty="0"/>
          </a:p>
        </p:txBody>
      </p:sp>
    </p:spTree>
    <p:extLst>
      <p:ext uri="{BB962C8B-B14F-4D97-AF65-F5344CB8AC3E}">
        <p14:creationId xmlns:p14="http://schemas.microsoft.com/office/powerpoint/2010/main" val="965296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F55BEE0-6F7A-4982-ACA4-BA70D37DD903}" type="datetimeFigureOut">
              <a:rPr lang="zh-CN" altLang="en-US"/>
              <a:pPr>
                <a:defRPr/>
              </a:pPr>
              <a:t>2022/1/16</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0730172-1591-4B3F-8A56-49183BE4058C}" type="slidenum">
              <a:rPr lang="zh-CN" altLang="en-US"/>
              <a:pPr>
                <a:defRPr/>
              </a:pPr>
              <a:t>‹#›</a:t>
            </a:fld>
            <a:endParaRPr lang="zh-CN" altLang="en-US" dirty="0"/>
          </a:p>
        </p:txBody>
      </p:sp>
    </p:spTree>
    <p:extLst>
      <p:ext uri="{BB962C8B-B14F-4D97-AF65-F5344CB8AC3E}">
        <p14:creationId xmlns:p14="http://schemas.microsoft.com/office/powerpoint/2010/main" val="37143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8AF3350-FDFE-434A-AF7E-7091D48B416C}" type="datetimeFigureOut">
              <a:rPr lang="zh-CN" altLang="en-US"/>
              <a:pPr>
                <a:defRPr/>
              </a:pPr>
              <a:t>2022/1/16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AD8C5F-DA56-4573-9953-9140AF261263}" type="slidenum">
              <a:rPr lang="zh-CN" altLang="en-US"/>
              <a:pPr>
                <a:defRPr/>
              </a:pPr>
              <a:t>‹#›</a:t>
            </a:fld>
            <a:endParaRPr lang="zh-CN" altLang="en-US"/>
          </a:p>
        </p:txBody>
      </p:sp>
    </p:spTree>
    <p:extLst>
      <p:ext uri="{BB962C8B-B14F-4D97-AF65-F5344CB8AC3E}">
        <p14:creationId xmlns:p14="http://schemas.microsoft.com/office/powerpoint/2010/main" val="363712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8E91497-4286-420E-88F8-47404672184D}" type="datetimeFigureOut">
              <a:rPr lang="zh-CN" altLang="en-US"/>
              <a:pPr>
                <a:defRPr/>
              </a:pPr>
              <a:t>2022/1/16</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C0A0DA2-88C2-4E32-B124-76D8925B908F}" type="slidenum">
              <a:rPr lang="zh-CN" altLang="en-US"/>
              <a:pPr>
                <a:defRPr/>
              </a:pPr>
              <a:t>‹#›</a:t>
            </a:fld>
            <a:endParaRPr lang="zh-CN" altLang="en-US" dirty="0"/>
          </a:p>
        </p:txBody>
      </p:sp>
    </p:spTree>
    <p:extLst>
      <p:ext uri="{BB962C8B-B14F-4D97-AF65-F5344CB8AC3E}">
        <p14:creationId xmlns:p14="http://schemas.microsoft.com/office/powerpoint/2010/main" val="1491910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EAF261F-27E2-4677-B243-AD8E4F74712A}" type="datetimeFigureOut">
              <a:rPr lang="zh-CN" altLang="en-US"/>
              <a:pPr>
                <a:defRPr/>
              </a:pPr>
              <a:t>2022/1/16</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0E436E-DE3A-45DC-B334-0A355FD6F146}" type="slidenum">
              <a:rPr lang="zh-CN" altLang="en-US"/>
              <a:pPr>
                <a:defRPr/>
              </a:pPr>
              <a:t>‹#›</a:t>
            </a:fld>
            <a:endParaRPr lang="zh-CN" altLang="en-US" dirty="0"/>
          </a:p>
        </p:txBody>
      </p:sp>
    </p:spTree>
    <p:extLst>
      <p:ext uri="{BB962C8B-B14F-4D97-AF65-F5344CB8AC3E}">
        <p14:creationId xmlns:p14="http://schemas.microsoft.com/office/powerpoint/2010/main" val="1238382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8F1A128-5E81-4D0E-B984-F22BEF39B879}" type="datetimeFigureOut">
              <a:rPr lang="zh-CN" altLang="en-US"/>
              <a:pPr>
                <a:defRPr/>
              </a:pPr>
              <a:t>2022/1/16</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63DB17-1F2B-4516-BB9D-39247C2D64A3}" type="slidenum">
              <a:rPr lang="zh-CN" altLang="en-US"/>
              <a:pPr>
                <a:defRPr/>
              </a:pPr>
              <a:t>‹#›</a:t>
            </a:fld>
            <a:endParaRPr lang="zh-CN" altLang="en-US" dirty="0"/>
          </a:p>
        </p:txBody>
      </p:sp>
    </p:spTree>
    <p:extLst>
      <p:ext uri="{BB962C8B-B14F-4D97-AF65-F5344CB8AC3E}">
        <p14:creationId xmlns:p14="http://schemas.microsoft.com/office/powerpoint/2010/main" val="125215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470A47C-E76F-48FB-BC0D-874814FB12EA}" type="datetimeFigureOut">
              <a:rPr lang="zh-CN" altLang="en-US"/>
              <a:pPr>
                <a:defRPr/>
              </a:pPr>
              <a:t>2022/1/16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796B87-BE78-49BB-992C-8C79238C70C9}" type="slidenum">
              <a:rPr lang="zh-CN" altLang="en-US"/>
              <a:pPr>
                <a:defRPr/>
              </a:pPr>
              <a:t>‹#›</a:t>
            </a:fld>
            <a:endParaRPr lang="zh-CN" altLang="en-US"/>
          </a:p>
        </p:txBody>
      </p:sp>
    </p:spTree>
    <p:extLst>
      <p:ext uri="{BB962C8B-B14F-4D97-AF65-F5344CB8AC3E}">
        <p14:creationId xmlns:p14="http://schemas.microsoft.com/office/powerpoint/2010/main" val="2097038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1F8C22B-F217-4B3C-974E-BD2378D75662}" type="datetimeFigureOut">
              <a:rPr lang="zh-CN" altLang="en-US"/>
              <a:pPr>
                <a:defRPr/>
              </a:pPr>
              <a:t>2022/1/16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A1C6390-D52F-4730-ACC1-E7F76964CDE0}" type="slidenum">
              <a:rPr lang="zh-CN" altLang="en-US"/>
              <a:pPr>
                <a:defRPr/>
              </a:pPr>
              <a:t>‹#›</a:t>
            </a:fld>
            <a:endParaRPr lang="zh-CN" altLang="en-US"/>
          </a:p>
        </p:txBody>
      </p:sp>
    </p:spTree>
    <p:extLst>
      <p:ext uri="{BB962C8B-B14F-4D97-AF65-F5344CB8AC3E}">
        <p14:creationId xmlns:p14="http://schemas.microsoft.com/office/powerpoint/2010/main" val="220180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1743DAA-C377-4BCC-96D6-3AADB46601BC}" type="datetimeFigureOut">
              <a:rPr lang="zh-CN" altLang="en-US"/>
              <a:pPr>
                <a:defRPr/>
              </a:pPr>
              <a:t>2022/1/16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9801B1E-A432-4F92-B1D4-79767232E224}" type="slidenum">
              <a:rPr lang="zh-CN" altLang="en-US"/>
              <a:pPr>
                <a:defRPr/>
              </a:pPr>
              <a:t>‹#›</a:t>
            </a:fld>
            <a:endParaRPr lang="zh-CN" altLang="en-US"/>
          </a:p>
        </p:txBody>
      </p:sp>
    </p:spTree>
    <p:extLst>
      <p:ext uri="{BB962C8B-B14F-4D97-AF65-F5344CB8AC3E}">
        <p14:creationId xmlns:p14="http://schemas.microsoft.com/office/powerpoint/2010/main" val="157229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4D7F53C-15A3-4870-90F7-DAB03B68BA0C}" type="datetimeFigureOut">
              <a:rPr lang="zh-CN" altLang="en-US"/>
              <a:pPr>
                <a:defRPr/>
              </a:pPr>
              <a:t>2022/1/16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08A65D6-171F-4062-A2E4-3A6F4E055D9C}" type="slidenum">
              <a:rPr lang="zh-CN" altLang="en-US"/>
              <a:pPr>
                <a:defRPr/>
              </a:pPr>
              <a:t>‹#›</a:t>
            </a:fld>
            <a:endParaRPr lang="zh-CN" altLang="en-US"/>
          </a:p>
        </p:txBody>
      </p:sp>
    </p:spTree>
    <p:extLst>
      <p:ext uri="{BB962C8B-B14F-4D97-AF65-F5344CB8AC3E}">
        <p14:creationId xmlns:p14="http://schemas.microsoft.com/office/powerpoint/2010/main" val="251979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BC3A6CE-EB77-4DCA-B07B-ABE7FC8419A8}" type="datetimeFigureOut">
              <a:rPr lang="zh-CN" altLang="en-US"/>
              <a:pPr>
                <a:defRPr/>
              </a:pPr>
              <a:t>2022/1/16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74B2293-7482-4618-8151-4DD9E3CBAE14}" type="slidenum">
              <a:rPr lang="zh-CN" altLang="en-US"/>
              <a:pPr>
                <a:defRPr/>
              </a:pPr>
              <a:t>‹#›</a:t>
            </a:fld>
            <a:endParaRPr lang="zh-CN" altLang="en-US"/>
          </a:p>
        </p:txBody>
      </p:sp>
    </p:spTree>
    <p:extLst>
      <p:ext uri="{BB962C8B-B14F-4D97-AF65-F5344CB8AC3E}">
        <p14:creationId xmlns:p14="http://schemas.microsoft.com/office/powerpoint/2010/main" val="336229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1850822-F770-426F-8DBF-69723AE66553}" type="datetimeFigureOut">
              <a:rPr lang="zh-CN" altLang="en-US"/>
              <a:pPr>
                <a:defRPr/>
              </a:pPr>
              <a:t>2022/1/16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2882F7-2FF0-4E14-8D81-9032C6814DEB}" type="slidenum">
              <a:rPr lang="zh-CN" altLang="en-US"/>
              <a:pPr>
                <a:defRPr/>
              </a:pPr>
              <a:t>‹#›</a:t>
            </a:fld>
            <a:endParaRPr lang="zh-CN" altLang="en-US"/>
          </a:p>
        </p:txBody>
      </p:sp>
    </p:spTree>
    <p:extLst>
      <p:ext uri="{BB962C8B-B14F-4D97-AF65-F5344CB8AC3E}">
        <p14:creationId xmlns:p14="http://schemas.microsoft.com/office/powerpoint/2010/main" val="252190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14B69B6-62B5-4DBA-BB9C-169DCF877776}" type="datetimeFigureOut">
              <a:rPr lang="zh-CN" altLang="en-US"/>
              <a:pPr>
                <a:defRPr/>
              </a:pPr>
              <a:t>2022/1/16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CDCD12E-1C25-4D44-9F9D-105CF175788B}" type="slidenum">
              <a:rPr lang="zh-CN" altLang="en-US"/>
              <a:pPr>
                <a:defRPr/>
              </a:pPr>
              <a:t>‹#›</a:t>
            </a:fld>
            <a:endParaRPr lang="zh-CN" altLang="en-US"/>
          </a:p>
        </p:txBody>
      </p:sp>
    </p:spTree>
    <p:extLst>
      <p:ext uri="{BB962C8B-B14F-4D97-AF65-F5344CB8AC3E}">
        <p14:creationId xmlns:p14="http://schemas.microsoft.com/office/powerpoint/2010/main" val="271569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9CAE9401-E3DA-42DC-9F2E-692C1210B549}" type="datetimeFigureOut">
              <a:rPr lang="zh-CN" altLang="en-US"/>
              <a:pPr>
                <a:defRPr/>
              </a:pPr>
              <a:t>2022/1/16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D3CB1E8D-84E6-4288-A09F-4A098AD868C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gGrid">
          <a:fgClr>
            <a:srgbClr val="F2F2F2"/>
          </a:fgClr>
          <a:bgClr>
            <a:srgbClr val="F7F7F7"/>
          </a:bgClr>
        </a:patt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微软雅黑" panose="020B0503020204020204" pitchFamily="34" charset="-122"/>
                <a:ea typeface="微软雅黑" panose="020B0503020204020204" pitchFamily="34" charset="-122"/>
              </a:defRPr>
            </a:lvl1pPr>
          </a:lstStyle>
          <a:p>
            <a:pPr>
              <a:defRPr/>
            </a:pPr>
            <a:fld id="{C3AB5854-7811-4796-B9B0-B5F8231002A9}" type="datetimeFigureOut">
              <a:rPr lang="zh-CN" altLang="en-US"/>
              <a:pPr>
                <a:defRPr/>
              </a:pPr>
              <a:t>2022/1/16</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prstClr val="black">
                    <a:tint val="75000"/>
                  </a:prst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prstClr val="black">
                    <a:tint val="75000"/>
                  </a:prstClr>
                </a:solidFill>
                <a:latin typeface="微软雅黑" panose="020B0503020204020204" pitchFamily="34" charset="-122"/>
                <a:ea typeface="微软雅黑" panose="020B0503020204020204" pitchFamily="34" charset="-122"/>
              </a:defRPr>
            </a:lvl1pPr>
          </a:lstStyle>
          <a:p>
            <a:pPr>
              <a:defRPr/>
            </a:pPr>
            <a:fld id="{4C4E9B09-4878-4F68-8CCC-87B45EBEA8D7}"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rtl="0" fontAlgn="base">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sp>
        <p:nvSpPr>
          <p:cNvPr id="19458" name="Freeform 382"/>
          <p:cNvSpPr>
            <a:spLocks/>
          </p:cNvSpPr>
          <p:nvPr/>
        </p:nvSpPr>
        <p:spPr bwMode="auto">
          <a:xfrm>
            <a:off x="-1588" y="2768600"/>
            <a:ext cx="12193588" cy="3255963"/>
          </a:xfrm>
          <a:custGeom>
            <a:avLst/>
            <a:gdLst>
              <a:gd name="T0" fmla="*/ 12091567 w 2749"/>
              <a:gd name="T1" fmla="*/ 2384425 h 1198"/>
              <a:gd name="T2" fmla="*/ 106455 w 2749"/>
              <a:gd name="T3" fmla="*/ 2384425 h 1198"/>
              <a:gd name="T4" fmla="*/ 0 w 2749"/>
              <a:gd name="T5" fmla="*/ 2336657 h 1198"/>
              <a:gd name="T6" fmla="*/ 0 w 2749"/>
              <a:gd name="T7" fmla="*/ 47768 h 1198"/>
              <a:gd name="T8" fmla="*/ 106455 w 2749"/>
              <a:gd name="T9" fmla="*/ 0 h 1198"/>
              <a:gd name="T10" fmla="*/ 12091567 w 2749"/>
              <a:gd name="T11" fmla="*/ 0 h 1198"/>
              <a:gd name="T12" fmla="*/ 12193587 w 2749"/>
              <a:gd name="T13" fmla="*/ 47768 h 1198"/>
              <a:gd name="T14" fmla="*/ 12193587 w 2749"/>
              <a:gd name="T15" fmla="*/ 2336657 h 1198"/>
              <a:gd name="T16" fmla="*/ 12091567 w 2749"/>
              <a:gd name="T17" fmla="*/ 2384425 h 1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459" name="组合 773"/>
          <p:cNvGrpSpPr>
            <a:grpSpLocks/>
          </p:cNvGrpSpPr>
          <p:nvPr/>
        </p:nvGrpSpPr>
        <p:grpSpPr bwMode="auto">
          <a:xfrm>
            <a:off x="6718300" y="1900238"/>
            <a:ext cx="5472113" cy="4130675"/>
            <a:chOff x="6719888" y="2131781"/>
            <a:chExt cx="5472112" cy="4130676"/>
          </a:xfrm>
        </p:grpSpPr>
        <p:sp>
          <p:nvSpPr>
            <p:cNvPr id="19467" name="AutoShape 380"/>
            <p:cNvSpPr>
              <a:spLocks noChangeAspect="1" noChangeArrowheads="1" noTextEdit="1"/>
            </p:cNvSpPr>
            <p:nvPr/>
          </p:nvSpPr>
          <p:spPr bwMode="auto">
            <a:xfrm>
              <a:off x="6719888" y="2131781"/>
              <a:ext cx="5472112"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8" name="Freeform 383"/>
            <p:cNvSpPr>
              <a:spLocks/>
            </p:cNvSpPr>
            <p:nvPr/>
          </p:nvSpPr>
          <p:spPr bwMode="auto">
            <a:xfrm>
              <a:off x="9183688" y="4540019"/>
              <a:ext cx="549275" cy="698500"/>
            </a:xfrm>
            <a:custGeom>
              <a:avLst/>
              <a:gdLst>
                <a:gd name="T0" fmla="*/ 513453 w 276"/>
                <a:gd name="T1" fmla="*/ 698500 h 351"/>
                <a:gd name="T2" fmla="*/ 35822 w 276"/>
                <a:gd name="T3" fmla="*/ 698500 h 351"/>
                <a:gd name="T4" fmla="*/ 0 w 276"/>
                <a:gd name="T5" fmla="*/ 662679 h 351"/>
                <a:gd name="T6" fmla="*/ 0 w 276"/>
                <a:gd name="T7" fmla="*/ 35821 h 351"/>
                <a:gd name="T8" fmla="*/ 35822 w 276"/>
                <a:gd name="T9" fmla="*/ 0 h 351"/>
                <a:gd name="T10" fmla="*/ 513453 w 276"/>
                <a:gd name="T11" fmla="*/ 0 h 351"/>
                <a:gd name="T12" fmla="*/ 549275 w 276"/>
                <a:gd name="T13" fmla="*/ 35821 h 351"/>
                <a:gd name="T14" fmla="*/ 549275 w 276"/>
                <a:gd name="T15" fmla="*/ 662679 h 351"/>
                <a:gd name="T16" fmla="*/ 513453 w 276"/>
                <a:gd name="T17" fmla="*/ 698500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6" h="351">
                  <a:moveTo>
                    <a:pt x="258" y="351"/>
                  </a:moveTo>
                  <a:cubicBezTo>
                    <a:pt x="18" y="351"/>
                    <a:pt x="18" y="351"/>
                    <a:pt x="18" y="351"/>
                  </a:cubicBezTo>
                  <a:cubicBezTo>
                    <a:pt x="8" y="351"/>
                    <a:pt x="0" y="343"/>
                    <a:pt x="0" y="333"/>
                  </a:cubicBezTo>
                  <a:cubicBezTo>
                    <a:pt x="0" y="18"/>
                    <a:pt x="0" y="18"/>
                    <a:pt x="0" y="18"/>
                  </a:cubicBezTo>
                  <a:cubicBezTo>
                    <a:pt x="0" y="8"/>
                    <a:pt x="8" y="0"/>
                    <a:pt x="18" y="0"/>
                  </a:cubicBezTo>
                  <a:cubicBezTo>
                    <a:pt x="258" y="0"/>
                    <a:pt x="258" y="0"/>
                    <a:pt x="258" y="0"/>
                  </a:cubicBezTo>
                  <a:cubicBezTo>
                    <a:pt x="268" y="0"/>
                    <a:pt x="276" y="8"/>
                    <a:pt x="276" y="18"/>
                  </a:cubicBezTo>
                  <a:cubicBezTo>
                    <a:pt x="276" y="333"/>
                    <a:pt x="276" y="333"/>
                    <a:pt x="276" y="333"/>
                  </a:cubicBezTo>
                  <a:cubicBezTo>
                    <a:pt x="276" y="343"/>
                    <a:pt x="268" y="351"/>
                    <a:pt x="258" y="351"/>
                  </a:cubicBezTo>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9" name="Rectangle 384"/>
            <p:cNvSpPr>
              <a:spLocks noChangeArrowheads="1"/>
            </p:cNvSpPr>
            <p:nvPr/>
          </p:nvSpPr>
          <p:spPr bwMode="auto">
            <a:xfrm>
              <a:off x="9221788" y="4559069"/>
              <a:ext cx="473075" cy="608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70" name="Rectangle 385"/>
            <p:cNvSpPr>
              <a:spLocks noChangeArrowheads="1"/>
            </p:cNvSpPr>
            <p:nvPr/>
          </p:nvSpPr>
          <p:spPr bwMode="auto">
            <a:xfrm>
              <a:off x="9221788" y="4559069"/>
              <a:ext cx="4730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71" name="Freeform 386"/>
            <p:cNvSpPr>
              <a:spLocks/>
            </p:cNvSpPr>
            <p:nvPr/>
          </p:nvSpPr>
          <p:spPr bwMode="auto">
            <a:xfrm>
              <a:off x="9221788" y="5167082"/>
              <a:ext cx="473075" cy="20638"/>
            </a:xfrm>
            <a:custGeom>
              <a:avLst/>
              <a:gdLst>
                <a:gd name="T0" fmla="*/ 466725 w 298"/>
                <a:gd name="T1" fmla="*/ 20638 h 13"/>
                <a:gd name="T2" fmla="*/ 3175 w 298"/>
                <a:gd name="T3" fmla="*/ 20638 h 13"/>
                <a:gd name="T4" fmla="*/ 0 w 298"/>
                <a:gd name="T5" fmla="*/ 0 h 13"/>
                <a:gd name="T6" fmla="*/ 473075 w 298"/>
                <a:gd name="T7" fmla="*/ 0 h 13"/>
                <a:gd name="T8" fmla="*/ 466725 w 298"/>
                <a:gd name="T9" fmla="*/ 2063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 h="13">
                  <a:moveTo>
                    <a:pt x="294" y="13"/>
                  </a:moveTo>
                  <a:lnTo>
                    <a:pt x="2" y="13"/>
                  </a:lnTo>
                  <a:lnTo>
                    <a:pt x="0" y="0"/>
                  </a:lnTo>
                  <a:lnTo>
                    <a:pt x="298" y="0"/>
                  </a:lnTo>
                  <a:lnTo>
                    <a:pt x="294" y="13"/>
                  </a:lnTo>
                  <a:close/>
                </a:path>
              </a:pathLst>
            </a:custGeom>
            <a:solidFill>
              <a:srgbClr val="DE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2" name="Freeform 387"/>
            <p:cNvSpPr>
              <a:spLocks/>
            </p:cNvSpPr>
            <p:nvPr/>
          </p:nvSpPr>
          <p:spPr bwMode="auto">
            <a:xfrm>
              <a:off x="9250363" y="4608282"/>
              <a:ext cx="412750" cy="12700"/>
            </a:xfrm>
            <a:custGeom>
              <a:avLst/>
              <a:gdLst>
                <a:gd name="T0" fmla="*/ 408762 w 207"/>
                <a:gd name="T1" fmla="*/ 0 h 7"/>
                <a:gd name="T2" fmla="*/ 3988 w 207"/>
                <a:gd name="T3" fmla="*/ 0 h 7"/>
                <a:gd name="T4" fmla="*/ 0 w 207"/>
                <a:gd name="T5" fmla="*/ 3629 h 7"/>
                <a:gd name="T6" fmla="*/ 0 w 207"/>
                <a:gd name="T7" fmla="*/ 9071 h 7"/>
                <a:gd name="T8" fmla="*/ 3988 w 207"/>
                <a:gd name="T9" fmla="*/ 12700 h 7"/>
                <a:gd name="T10" fmla="*/ 408762 w 207"/>
                <a:gd name="T11" fmla="*/ 12700 h 7"/>
                <a:gd name="T12" fmla="*/ 412750 w 207"/>
                <a:gd name="T13" fmla="*/ 9071 h 7"/>
                <a:gd name="T14" fmla="*/ 412750 w 207"/>
                <a:gd name="T15" fmla="*/ 3629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3" name="Freeform 388"/>
            <p:cNvSpPr>
              <a:spLocks/>
            </p:cNvSpPr>
            <p:nvPr/>
          </p:nvSpPr>
          <p:spPr bwMode="auto">
            <a:xfrm>
              <a:off x="9250363" y="46447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389"/>
            <p:cNvSpPr>
              <a:spLocks/>
            </p:cNvSpPr>
            <p:nvPr/>
          </p:nvSpPr>
          <p:spPr bwMode="auto">
            <a:xfrm>
              <a:off x="9250363" y="46828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5" name="Freeform 390"/>
            <p:cNvSpPr>
              <a:spLocks/>
            </p:cNvSpPr>
            <p:nvPr/>
          </p:nvSpPr>
          <p:spPr bwMode="auto">
            <a:xfrm>
              <a:off x="9250363" y="4720994"/>
              <a:ext cx="412750" cy="12700"/>
            </a:xfrm>
            <a:custGeom>
              <a:avLst/>
              <a:gdLst>
                <a:gd name="T0" fmla="*/ 408762 w 207"/>
                <a:gd name="T1" fmla="*/ 0 h 6"/>
                <a:gd name="T2" fmla="*/ 3988 w 207"/>
                <a:gd name="T3" fmla="*/ 0 h 6"/>
                <a:gd name="T4" fmla="*/ 0 w 207"/>
                <a:gd name="T5" fmla="*/ 4233 h 6"/>
                <a:gd name="T6" fmla="*/ 0 w 207"/>
                <a:gd name="T7" fmla="*/ 8467 h 6"/>
                <a:gd name="T8" fmla="*/ 3988 w 207"/>
                <a:gd name="T9" fmla="*/ 12700 h 6"/>
                <a:gd name="T10" fmla="*/ 408762 w 207"/>
                <a:gd name="T11" fmla="*/ 12700 h 6"/>
                <a:gd name="T12" fmla="*/ 412750 w 207"/>
                <a:gd name="T13" fmla="*/ 8467 h 6"/>
                <a:gd name="T14" fmla="*/ 412750 w 207"/>
                <a:gd name="T15" fmla="*/ 4233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6" name="Freeform 391"/>
            <p:cNvSpPr>
              <a:spLocks/>
            </p:cNvSpPr>
            <p:nvPr/>
          </p:nvSpPr>
          <p:spPr bwMode="auto">
            <a:xfrm>
              <a:off x="9250363" y="475909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7" name="Freeform 392"/>
            <p:cNvSpPr>
              <a:spLocks/>
            </p:cNvSpPr>
            <p:nvPr/>
          </p:nvSpPr>
          <p:spPr bwMode="auto">
            <a:xfrm>
              <a:off x="9250363" y="47940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8" name="Freeform 393"/>
            <p:cNvSpPr>
              <a:spLocks/>
            </p:cNvSpPr>
            <p:nvPr/>
          </p:nvSpPr>
          <p:spPr bwMode="auto">
            <a:xfrm>
              <a:off x="9250363" y="48321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9" name="Freeform 394"/>
            <p:cNvSpPr>
              <a:spLocks/>
            </p:cNvSpPr>
            <p:nvPr/>
          </p:nvSpPr>
          <p:spPr bwMode="auto">
            <a:xfrm>
              <a:off x="9250363" y="48702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0" name="Freeform 395"/>
            <p:cNvSpPr>
              <a:spLocks/>
            </p:cNvSpPr>
            <p:nvPr/>
          </p:nvSpPr>
          <p:spPr bwMode="auto">
            <a:xfrm>
              <a:off x="9250363" y="49083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1" name="Freeform 396"/>
            <p:cNvSpPr>
              <a:spLocks/>
            </p:cNvSpPr>
            <p:nvPr/>
          </p:nvSpPr>
          <p:spPr bwMode="auto">
            <a:xfrm>
              <a:off x="9250363" y="49464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2" name="Freeform 397"/>
            <p:cNvSpPr>
              <a:spLocks/>
            </p:cNvSpPr>
            <p:nvPr/>
          </p:nvSpPr>
          <p:spPr bwMode="auto">
            <a:xfrm>
              <a:off x="9250363" y="49845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0"/>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0"/>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3" name="Freeform 398"/>
            <p:cNvSpPr>
              <a:spLocks/>
            </p:cNvSpPr>
            <p:nvPr/>
          </p:nvSpPr>
          <p:spPr bwMode="auto">
            <a:xfrm>
              <a:off x="9250363" y="50194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4" name="Freeform 399"/>
            <p:cNvSpPr>
              <a:spLocks/>
            </p:cNvSpPr>
            <p:nvPr/>
          </p:nvSpPr>
          <p:spPr bwMode="auto">
            <a:xfrm>
              <a:off x="9250363" y="50575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5" name="Freeform 400"/>
            <p:cNvSpPr>
              <a:spLocks/>
            </p:cNvSpPr>
            <p:nvPr/>
          </p:nvSpPr>
          <p:spPr bwMode="auto">
            <a:xfrm>
              <a:off x="9250363" y="50956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6" name="Freeform 401"/>
            <p:cNvSpPr>
              <a:spLocks/>
            </p:cNvSpPr>
            <p:nvPr/>
          </p:nvSpPr>
          <p:spPr bwMode="auto">
            <a:xfrm>
              <a:off x="9250363" y="513374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87" name="Rectangle 402"/>
            <p:cNvSpPr>
              <a:spLocks noChangeArrowheads="1"/>
            </p:cNvSpPr>
            <p:nvPr/>
          </p:nvSpPr>
          <p:spPr bwMode="auto">
            <a:xfrm>
              <a:off x="9321800" y="4495569"/>
              <a:ext cx="269875"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88" name="Rectangle 403"/>
            <p:cNvSpPr>
              <a:spLocks noChangeArrowheads="1"/>
            </p:cNvSpPr>
            <p:nvPr/>
          </p:nvSpPr>
          <p:spPr bwMode="auto">
            <a:xfrm>
              <a:off x="9321800" y="4495569"/>
              <a:ext cx="269875" cy="22225"/>
            </a:xfrm>
            <a:prstGeom prst="rect">
              <a:avLst/>
            </a:prstGeom>
            <a:solidFill>
              <a:srgbClr val="B0A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89" name="Oval 404"/>
            <p:cNvSpPr>
              <a:spLocks noChangeArrowheads="1"/>
            </p:cNvSpPr>
            <p:nvPr/>
          </p:nvSpPr>
          <p:spPr bwMode="auto">
            <a:xfrm>
              <a:off x="9420225"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90" name="Oval 405"/>
            <p:cNvSpPr>
              <a:spLocks noChangeArrowheads="1"/>
            </p:cNvSpPr>
            <p:nvPr/>
          </p:nvSpPr>
          <p:spPr bwMode="auto">
            <a:xfrm>
              <a:off x="9482137"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491" name="Freeform 406"/>
            <p:cNvSpPr>
              <a:spLocks/>
            </p:cNvSpPr>
            <p:nvPr/>
          </p:nvSpPr>
          <p:spPr bwMode="auto">
            <a:xfrm>
              <a:off x="9458325" y="5022619"/>
              <a:ext cx="508000" cy="950913"/>
            </a:xfrm>
            <a:custGeom>
              <a:avLst/>
              <a:gdLst>
                <a:gd name="T0" fmla="*/ 0 w 255"/>
                <a:gd name="T1" fmla="*/ 372010 h 478"/>
                <a:gd name="T2" fmla="*/ 310776 w 255"/>
                <a:gd name="T3" fmla="*/ 372010 h 478"/>
                <a:gd name="T4" fmla="*/ 191247 w 255"/>
                <a:gd name="T5" fmla="*/ 75596 h 478"/>
                <a:gd name="T6" fmla="*/ 324722 w 255"/>
                <a:gd name="T7" fmla="*/ 0 h 478"/>
                <a:gd name="T8" fmla="*/ 500031 w 255"/>
                <a:gd name="T9" fmla="*/ 358084 h 478"/>
                <a:gd name="T10" fmla="*/ 494055 w 255"/>
                <a:gd name="T11" fmla="*/ 698265 h 478"/>
                <a:gd name="T12" fmla="*/ 314761 w 255"/>
                <a:gd name="T13" fmla="*/ 944945 h 478"/>
                <a:gd name="T14" fmla="*/ 278902 w 255"/>
                <a:gd name="T15" fmla="*/ 944945 h 478"/>
                <a:gd name="T16" fmla="*/ 103592 w 255"/>
                <a:gd name="T17" fmla="*/ 630626 h 478"/>
                <a:gd name="T18" fmla="*/ 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5" y="339"/>
                    <a:pt x="248" y="351"/>
                  </a:cubicBezTo>
                  <a:cubicBezTo>
                    <a:pt x="241" y="364"/>
                    <a:pt x="168"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Freeform 407"/>
            <p:cNvSpPr>
              <a:spLocks/>
            </p:cNvSpPr>
            <p:nvPr/>
          </p:nvSpPr>
          <p:spPr bwMode="auto">
            <a:xfrm>
              <a:off x="9763125" y="5546494"/>
              <a:ext cx="42862" cy="158750"/>
            </a:xfrm>
            <a:custGeom>
              <a:avLst/>
              <a:gdLst>
                <a:gd name="T0" fmla="*/ 19483 w 22"/>
                <a:gd name="T1" fmla="*/ 158750 h 80"/>
                <a:gd name="T2" fmla="*/ 0 w 22"/>
                <a:gd name="T3" fmla="*/ 63500 h 80"/>
                <a:gd name="T4" fmla="*/ 0 w 22"/>
                <a:gd name="T5" fmla="*/ 33734 h 80"/>
                <a:gd name="T6" fmla="*/ 19483 w 22"/>
                <a:gd name="T7" fmla="*/ 95250 h 80"/>
                <a:gd name="T8" fmla="*/ 29224 w 22"/>
                <a:gd name="T9" fmla="*/ 0 h 80"/>
                <a:gd name="T10" fmla="*/ 19483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80"/>
                  </a:moveTo>
                  <a:cubicBezTo>
                    <a:pt x="0" y="32"/>
                    <a:pt x="0" y="32"/>
                    <a:pt x="0" y="32"/>
                  </a:cubicBezTo>
                  <a:cubicBezTo>
                    <a:pt x="0" y="17"/>
                    <a:pt x="0" y="17"/>
                    <a:pt x="0" y="17"/>
                  </a:cubicBezTo>
                  <a:cubicBezTo>
                    <a:pt x="0" y="17"/>
                    <a:pt x="7" y="55"/>
                    <a:pt x="10" y="48"/>
                  </a:cubicBezTo>
                  <a:cubicBezTo>
                    <a:pt x="12" y="42"/>
                    <a:pt x="15" y="0"/>
                    <a:pt x="15" y="0"/>
                  </a:cubicBezTo>
                  <a:cubicBezTo>
                    <a:pt x="15" y="0"/>
                    <a:pt x="22" y="56"/>
                    <a:pt x="10"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3" name="Freeform 408"/>
            <p:cNvSpPr>
              <a:spLocks/>
            </p:cNvSpPr>
            <p:nvPr/>
          </p:nvSpPr>
          <p:spPr bwMode="auto">
            <a:xfrm>
              <a:off x="9736137"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4" name="Freeform 409"/>
            <p:cNvSpPr>
              <a:spLocks/>
            </p:cNvSpPr>
            <p:nvPr/>
          </p:nvSpPr>
          <p:spPr bwMode="auto">
            <a:xfrm>
              <a:off x="9645650" y="5003569"/>
              <a:ext cx="133350" cy="90488"/>
            </a:xfrm>
            <a:custGeom>
              <a:avLst/>
              <a:gdLst>
                <a:gd name="T0" fmla="*/ 9525 w 84"/>
                <a:gd name="T1" fmla="*/ 90488 h 57"/>
                <a:gd name="T2" fmla="*/ 0 w 84"/>
                <a:gd name="T3" fmla="*/ 68263 h 57"/>
                <a:gd name="T4" fmla="*/ 104775 w 84"/>
                <a:gd name="T5" fmla="*/ 11113 h 57"/>
                <a:gd name="T6" fmla="*/ 120650 w 84"/>
                <a:gd name="T7" fmla="*/ 0 h 57"/>
                <a:gd name="T8" fmla="*/ 133350 w 84"/>
                <a:gd name="T9" fmla="*/ 22225 h 57"/>
                <a:gd name="T10" fmla="*/ 95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57"/>
                  </a:moveTo>
                  <a:lnTo>
                    <a:pt x="0" y="43"/>
                  </a:lnTo>
                  <a:lnTo>
                    <a:pt x="66" y="7"/>
                  </a:lnTo>
                  <a:lnTo>
                    <a:pt x="76" y="0"/>
                  </a:lnTo>
                  <a:lnTo>
                    <a:pt x="84"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5" name="Freeform 410"/>
            <p:cNvSpPr>
              <a:spLocks/>
            </p:cNvSpPr>
            <p:nvPr/>
          </p:nvSpPr>
          <p:spPr bwMode="auto">
            <a:xfrm>
              <a:off x="9539287"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3270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6" name="Freeform 411"/>
            <p:cNvSpPr>
              <a:spLocks/>
            </p:cNvSpPr>
            <p:nvPr/>
          </p:nvSpPr>
          <p:spPr bwMode="auto">
            <a:xfrm>
              <a:off x="9458325"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3" y="212"/>
                    <a:pt x="124" y="145"/>
                    <a:pt x="124" y="145"/>
                  </a:cubicBezTo>
                  <a:cubicBezTo>
                    <a:pt x="119" y="93"/>
                    <a:pt x="119" y="93"/>
                    <a:pt x="119" y="93"/>
                  </a:cubicBezTo>
                  <a:cubicBezTo>
                    <a:pt x="119" y="93"/>
                    <a:pt x="59" y="6"/>
                    <a:pt x="0" y="0"/>
                  </a:cubicBezTo>
                  <a:lnTo>
                    <a:pt x="0" y="284"/>
                  </a:lnTo>
                  <a:close/>
                </a:path>
              </a:pathLst>
            </a:custGeom>
            <a:solidFill>
              <a:srgbClr val="CD3E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7" name="Freeform 412"/>
            <p:cNvSpPr>
              <a:spLocks/>
            </p:cNvSpPr>
            <p:nvPr/>
          </p:nvSpPr>
          <p:spPr bwMode="auto">
            <a:xfrm>
              <a:off x="8950325" y="5022619"/>
              <a:ext cx="508000" cy="950913"/>
            </a:xfrm>
            <a:custGeom>
              <a:avLst/>
              <a:gdLst>
                <a:gd name="T0" fmla="*/ 508000 w 255"/>
                <a:gd name="T1" fmla="*/ 372010 h 478"/>
                <a:gd name="T2" fmla="*/ 197224 w 255"/>
                <a:gd name="T3" fmla="*/ 372010 h 478"/>
                <a:gd name="T4" fmla="*/ 314761 w 255"/>
                <a:gd name="T5" fmla="*/ 75596 h 478"/>
                <a:gd name="T6" fmla="*/ 181286 w 255"/>
                <a:gd name="T7" fmla="*/ 0 h 478"/>
                <a:gd name="T8" fmla="*/ 5976 w 255"/>
                <a:gd name="T9" fmla="*/ 358084 h 478"/>
                <a:gd name="T10" fmla="*/ 13945 w 255"/>
                <a:gd name="T11" fmla="*/ 698265 h 478"/>
                <a:gd name="T12" fmla="*/ 191247 w 255"/>
                <a:gd name="T13" fmla="*/ 944945 h 478"/>
                <a:gd name="T14" fmla="*/ 229098 w 255"/>
                <a:gd name="T15" fmla="*/ 944945 h 478"/>
                <a:gd name="T16" fmla="*/ 404408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9" y="187"/>
                    <a:pt x="99" y="187"/>
                    <a:pt x="99" y="187"/>
                  </a:cubicBezTo>
                  <a:cubicBezTo>
                    <a:pt x="99" y="187"/>
                    <a:pt x="155" y="39"/>
                    <a:pt x="158" y="38"/>
                  </a:cubicBezTo>
                  <a:cubicBezTo>
                    <a:pt x="91" y="0"/>
                    <a:pt x="91" y="0"/>
                    <a:pt x="91" y="0"/>
                  </a:cubicBezTo>
                  <a:cubicBezTo>
                    <a:pt x="91" y="0"/>
                    <a:pt x="6" y="172"/>
                    <a:pt x="3" y="180"/>
                  </a:cubicBezTo>
                  <a:cubicBezTo>
                    <a:pt x="1" y="187"/>
                    <a:pt x="0" y="339"/>
                    <a:pt x="7" y="351"/>
                  </a:cubicBezTo>
                  <a:cubicBezTo>
                    <a:pt x="13" y="364"/>
                    <a:pt x="87" y="473"/>
                    <a:pt x="96" y="475"/>
                  </a:cubicBezTo>
                  <a:cubicBezTo>
                    <a:pt x="105" y="478"/>
                    <a:pt x="115" y="475"/>
                    <a:pt x="115" y="475"/>
                  </a:cubicBezTo>
                  <a:cubicBezTo>
                    <a:pt x="203" y="317"/>
                    <a:pt x="203" y="317"/>
                    <a:pt x="203"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8" name="Freeform 413"/>
            <p:cNvSpPr>
              <a:spLocks/>
            </p:cNvSpPr>
            <p:nvPr/>
          </p:nvSpPr>
          <p:spPr bwMode="auto">
            <a:xfrm>
              <a:off x="9107488" y="5546494"/>
              <a:ext cx="44450" cy="158750"/>
            </a:xfrm>
            <a:custGeom>
              <a:avLst/>
              <a:gdLst>
                <a:gd name="T0" fmla="*/ 26266 w 22"/>
                <a:gd name="T1" fmla="*/ 158750 h 80"/>
                <a:gd name="T2" fmla="*/ 44450 w 22"/>
                <a:gd name="T3" fmla="*/ 63500 h 80"/>
                <a:gd name="T4" fmla="*/ 44450 w 22"/>
                <a:gd name="T5" fmla="*/ 33734 h 80"/>
                <a:gd name="T6" fmla="*/ 26266 w 22"/>
                <a:gd name="T7" fmla="*/ 95250 h 80"/>
                <a:gd name="T8" fmla="*/ 16164 w 22"/>
                <a:gd name="T9" fmla="*/ 0 h 80"/>
                <a:gd name="T10" fmla="*/ 26266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9" name="Freeform 414"/>
            <p:cNvSpPr>
              <a:spLocks/>
            </p:cNvSpPr>
            <p:nvPr/>
          </p:nvSpPr>
          <p:spPr bwMode="auto">
            <a:xfrm>
              <a:off x="9123363" y="5394094"/>
              <a:ext cx="53975" cy="279400"/>
            </a:xfrm>
            <a:custGeom>
              <a:avLst/>
              <a:gdLst>
                <a:gd name="T0" fmla="*/ 23813 w 34"/>
                <a:gd name="T1" fmla="*/ 0 h 176"/>
                <a:gd name="T2" fmla="*/ 0 w 34"/>
                <a:gd name="T3" fmla="*/ 163513 h 176"/>
                <a:gd name="T4" fmla="*/ 0 w 34"/>
                <a:gd name="T5" fmla="*/ 279400 h 176"/>
                <a:gd name="T6" fmla="*/ 23813 w 34"/>
                <a:gd name="T7" fmla="*/ 231775 h 176"/>
                <a:gd name="T8" fmla="*/ 53975 w 34"/>
                <a:gd name="T9" fmla="*/ 0 h 176"/>
                <a:gd name="T10" fmla="*/ 23813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0"/>
                  </a:moveTo>
                  <a:lnTo>
                    <a:pt x="0" y="103"/>
                  </a:lnTo>
                  <a:lnTo>
                    <a:pt x="0" y="176"/>
                  </a:lnTo>
                  <a:lnTo>
                    <a:pt x="15" y="146"/>
                  </a:lnTo>
                  <a:lnTo>
                    <a:pt x="34" y="0"/>
                  </a:lnTo>
                  <a:lnTo>
                    <a:pt x="15"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0" name="Freeform 415"/>
            <p:cNvSpPr>
              <a:spLocks/>
            </p:cNvSpPr>
            <p:nvPr/>
          </p:nvSpPr>
          <p:spPr bwMode="auto">
            <a:xfrm>
              <a:off x="9137650" y="5003569"/>
              <a:ext cx="131762" cy="90488"/>
            </a:xfrm>
            <a:custGeom>
              <a:avLst/>
              <a:gdLst>
                <a:gd name="T0" fmla="*/ 120650 w 83"/>
                <a:gd name="T1" fmla="*/ 90488 h 57"/>
                <a:gd name="T2" fmla="*/ 131762 w 83"/>
                <a:gd name="T3" fmla="*/ 68263 h 57"/>
                <a:gd name="T4" fmla="*/ 26987 w 83"/>
                <a:gd name="T5" fmla="*/ 11113 h 57"/>
                <a:gd name="T6" fmla="*/ 9525 w 83"/>
                <a:gd name="T7" fmla="*/ 0 h 57"/>
                <a:gd name="T8" fmla="*/ 0 w 83"/>
                <a:gd name="T9" fmla="*/ 22225 h 57"/>
                <a:gd name="T10" fmla="*/ 120650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57"/>
                  </a:moveTo>
                  <a:lnTo>
                    <a:pt x="83" y="43"/>
                  </a:lnTo>
                  <a:lnTo>
                    <a:pt x="17"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1" name="Freeform 416"/>
            <p:cNvSpPr>
              <a:spLocks/>
            </p:cNvSpPr>
            <p:nvPr/>
          </p:nvSpPr>
          <p:spPr bwMode="auto">
            <a:xfrm>
              <a:off x="9170988" y="4706707"/>
              <a:ext cx="203200" cy="355600"/>
            </a:xfrm>
            <a:custGeom>
              <a:avLst/>
              <a:gdLst>
                <a:gd name="T0" fmla="*/ 0 w 102"/>
                <a:gd name="T1" fmla="*/ 309652 h 178"/>
                <a:gd name="T2" fmla="*/ 43827 w 102"/>
                <a:gd name="T3" fmla="*/ 207766 h 178"/>
                <a:gd name="T4" fmla="*/ 77694 w 102"/>
                <a:gd name="T5" fmla="*/ 53939 h 178"/>
                <a:gd name="T6" fmla="*/ 169333 w 102"/>
                <a:gd name="T7" fmla="*/ 7991 h 178"/>
                <a:gd name="T8" fmla="*/ 203200 w 102"/>
                <a:gd name="T9" fmla="*/ 131852 h 178"/>
                <a:gd name="T10" fmla="*/ 165349 w 102"/>
                <a:gd name="T11" fmla="*/ 267699 h 178"/>
                <a:gd name="T12" fmla="*/ 97616 w 102"/>
                <a:gd name="T13" fmla="*/ 329629 h 178"/>
                <a:gd name="T14" fmla="*/ 81678 w 102"/>
                <a:gd name="T15" fmla="*/ 355600 h 178"/>
                <a:gd name="T16" fmla="*/ 0 w 102"/>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155"/>
                  </a:moveTo>
                  <a:cubicBezTo>
                    <a:pt x="0" y="151"/>
                    <a:pt x="22" y="108"/>
                    <a:pt x="22" y="104"/>
                  </a:cubicBezTo>
                  <a:cubicBezTo>
                    <a:pt x="22" y="101"/>
                    <a:pt x="34" y="33"/>
                    <a:pt x="39" y="27"/>
                  </a:cubicBezTo>
                  <a:cubicBezTo>
                    <a:pt x="44" y="22"/>
                    <a:pt x="79" y="0"/>
                    <a:pt x="85" y="4"/>
                  </a:cubicBezTo>
                  <a:cubicBezTo>
                    <a:pt x="91" y="8"/>
                    <a:pt x="102" y="57"/>
                    <a:pt x="102" y="66"/>
                  </a:cubicBezTo>
                  <a:cubicBezTo>
                    <a:pt x="101" y="75"/>
                    <a:pt x="90" y="127"/>
                    <a:pt x="83" y="134"/>
                  </a:cubicBezTo>
                  <a:cubicBezTo>
                    <a:pt x="77" y="142"/>
                    <a:pt x="54" y="163"/>
                    <a:pt x="49"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2" name="Freeform 417"/>
            <p:cNvSpPr>
              <a:spLocks/>
            </p:cNvSpPr>
            <p:nvPr/>
          </p:nvSpPr>
          <p:spPr bwMode="auto">
            <a:xfrm>
              <a:off x="9336088" y="5394094"/>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3" name="Freeform 418"/>
            <p:cNvSpPr>
              <a:spLocks/>
            </p:cNvSpPr>
            <p:nvPr/>
          </p:nvSpPr>
          <p:spPr bwMode="auto">
            <a:xfrm>
              <a:off x="9170988" y="5594119"/>
              <a:ext cx="573087" cy="392113"/>
            </a:xfrm>
            <a:custGeom>
              <a:avLst/>
              <a:gdLst>
                <a:gd name="T0" fmla="*/ 557168 w 288"/>
                <a:gd name="T1" fmla="*/ 292592 h 197"/>
                <a:gd name="T2" fmla="*/ 513390 w 288"/>
                <a:gd name="T3" fmla="*/ 258755 h 197"/>
                <a:gd name="T4" fmla="*/ 461653 w 288"/>
                <a:gd name="T5" fmla="*/ 123406 h 197"/>
                <a:gd name="T6" fmla="*/ 286544 w 288"/>
                <a:gd name="T7" fmla="*/ 0 h 197"/>
                <a:gd name="T8" fmla="*/ 109444 w 288"/>
                <a:gd name="T9" fmla="*/ 123406 h 197"/>
                <a:gd name="T10" fmla="*/ 59697 w 288"/>
                <a:gd name="T11" fmla="*/ 258755 h 197"/>
                <a:gd name="T12" fmla="*/ 13929 w 288"/>
                <a:gd name="T13" fmla="*/ 292592 h 197"/>
                <a:gd name="T14" fmla="*/ 13929 w 288"/>
                <a:gd name="T15" fmla="*/ 392113 h 197"/>
                <a:gd name="T16" fmla="*/ 39798 w 288"/>
                <a:gd name="T17" fmla="*/ 392113 h 197"/>
                <a:gd name="T18" fmla="*/ 49747 w 288"/>
                <a:gd name="T19" fmla="*/ 288611 h 197"/>
                <a:gd name="T20" fmla="*/ 286544 w 288"/>
                <a:gd name="T21" fmla="*/ 103502 h 197"/>
                <a:gd name="T22" fmla="*/ 523340 w 288"/>
                <a:gd name="T23" fmla="*/ 288611 h 197"/>
                <a:gd name="T24" fmla="*/ 533289 w 288"/>
                <a:gd name="T25" fmla="*/ 392113 h 197"/>
                <a:gd name="T26" fmla="*/ 557168 w 288"/>
                <a:gd name="T27" fmla="*/ 392113 h 197"/>
                <a:gd name="T28" fmla="*/ 557168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147"/>
                  </a:moveTo>
                  <a:cubicBezTo>
                    <a:pt x="279" y="138"/>
                    <a:pt x="258" y="130"/>
                    <a:pt x="258" y="130"/>
                  </a:cubicBezTo>
                  <a:cubicBezTo>
                    <a:pt x="258" y="130"/>
                    <a:pt x="241" y="82"/>
                    <a:pt x="232" y="62"/>
                  </a:cubicBezTo>
                  <a:cubicBezTo>
                    <a:pt x="224" y="41"/>
                    <a:pt x="144" y="0"/>
                    <a:pt x="144" y="0"/>
                  </a:cubicBezTo>
                  <a:cubicBezTo>
                    <a:pt x="144" y="0"/>
                    <a:pt x="64" y="41"/>
                    <a:pt x="55" y="62"/>
                  </a:cubicBezTo>
                  <a:cubicBezTo>
                    <a:pt x="46" y="82"/>
                    <a:pt x="30" y="130"/>
                    <a:pt x="30" y="130"/>
                  </a:cubicBezTo>
                  <a:cubicBezTo>
                    <a:pt x="30" y="130"/>
                    <a:pt x="8" y="138"/>
                    <a:pt x="7" y="147"/>
                  </a:cubicBezTo>
                  <a:cubicBezTo>
                    <a:pt x="6" y="155"/>
                    <a:pt x="0" y="197"/>
                    <a:pt x="7" y="197"/>
                  </a:cubicBezTo>
                  <a:cubicBezTo>
                    <a:pt x="15" y="197"/>
                    <a:pt x="20" y="197"/>
                    <a:pt x="20" y="197"/>
                  </a:cubicBezTo>
                  <a:cubicBezTo>
                    <a:pt x="25" y="145"/>
                    <a:pt x="25" y="145"/>
                    <a:pt x="25" y="145"/>
                  </a:cubicBezTo>
                  <a:cubicBezTo>
                    <a:pt x="25" y="145"/>
                    <a:pt x="103" y="52"/>
                    <a:pt x="144" y="52"/>
                  </a:cubicBezTo>
                  <a:cubicBezTo>
                    <a:pt x="184" y="52"/>
                    <a:pt x="263" y="145"/>
                    <a:pt x="263" y="145"/>
                  </a:cubicBezTo>
                  <a:cubicBezTo>
                    <a:pt x="268" y="197"/>
                    <a:pt x="268" y="197"/>
                    <a:pt x="268" y="197"/>
                  </a:cubicBezTo>
                  <a:cubicBezTo>
                    <a:pt x="268" y="197"/>
                    <a:pt x="273" y="197"/>
                    <a:pt x="280" y="197"/>
                  </a:cubicBezTo>
                  <a:cubicBezTo>
                    <a:pt x="288" y="197"/>
                    <a:pt x="282" y="155"/>
                    <a:pt x="280"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4" name="Freeform 419"/>
            <p:cNvSpPr>
              <a:spLocks/>
            </p:cNvSpPr>
            <p:nvPr/>
          </p:nvSpPr>
          <p:spPr bwMode="auto">
            <a:xfrm>
              <a:off x="9210675"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AF3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5" name="Freeform 420"/>
            <p:cNvSpPr>
              <a:spLocks/>
            </p:cNvSpPr>
            <p:nvPr/>
          </p:nvSpPr>
          <p:spPr bwMode="auto">
            <a:xfrm>
              <a:off x="7932738" y="5016269"/>
              <a:ext cx="508000" cy="949325"/>
            </a:xfrm>
            <a:custGeom>
              <a:avLst/>
              <a:gdLst>
                <a:gd name="T0" fmla="*/ 0 w 255"/>
                <a:gd name="T1" fmla="*/ 370177 h 477"/>
                <a:gd name="T2" fmla="*/ 310776 w 255"/>
                <a:gd name="T3" fmla="*/ 370177 h 477"/>
                <a:gd name="T4" fmla="*/ 193239 w 255"/>
                <a:gd name="T5" fmla="*/ 73637 h 477"/>
                <a:gd name="T6" fmla="*/ 324722 w 255"/>
                <a:gd name="T7" fmla="*/ 0 h 477"/>
                <a:gd name="T8" fmla="*/ 502024 w 255"/>
                <a:gd name="T9" fmla="*/ 356246 h 477"/>
                <a:gd name="T10" fmla="*/ 494055 w 255"/>
                <a:gd name="T11" fmla="*/ 696570 h 477"/>
                <a:gd name="T12" fmla="*/ 316753 w 255"/>
                <a:gd name="T13" fmla="*/ 943354 h 477"/>
                <a:gd name="T14" fmla="*/ 278902 w 255"/>
                <a:gd name="T15" fmla="*/ 943354 h 477"/>
                <a:gd name="T16" fmla="*/ 103592 w 255"/>
                <a:gd name="T17" fmla="*/ 628903 h 477"/>
                <a:gd name="T18" fmla="*/ 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186"/>
                  </a:moveTo>
                  <a:cubicBezTo>
                    <a:pt x="156" y="186"/>
                    <a:pt x="156" y="186"/>
                    <a:pt x="156" y="186"/>
                  </a:cubicBezTo>
                  <a:cubicBezTo>
                    <a:pt x="156" y="186"/>
                    <a:pt x="100" y="38"/>
                    <a:pt x="97" y="37"/>
                  </a:cubicBezTo>
                  <a:cubicBezTo>
                    <a:pt x="163" y="0"/>
                    <a:pt x="163" y="0"/>
                    <a:pt x="163" y="0"/>
                  </a:cubicBezTo>
                  <a:cubicBezTo>
                    <a:pt x="163" y="0"/>
                    <a:pt x="249" y="171"/>
                    <a:pt x="252" y="179"/>
                  </a:cubicBezTo>
                  <a:cubicBezTo>
                    <a:pt x="254" y="186"/>
                    <a:pt x="255" y="338"/>
                    <a:pt x="248" y="350"/>
                  </a:cubicBezTo>
                  <a:cubicBezTo>
                    <a:pt x="241" y="363"/>
                    <a:pt x="168" y="472"/>
                    <a:pt x="159" y="474"/>
                  </a:cubicBezTo>
                  <a:cubicBezTo>
                    <a:pt x="149" y="477"/>
                    <a:pt x="140" y="474"/>
                    <a:pt x="140" y="474"/>
                  </a:cubicBezTo>
                  <a:cubicBezTo>
                    <a:pt x="52" y="316"/>
                    <a:pt x="52" y="316"/>
                    <a:pt x="52" y="316"/>
                  </a:cubicBezTo>
                  <a:lnTo>
                    <a:pt x="0"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6" name="Freeform 421"/>
            <p:cNvSpPr>
              <a:spLocks/>
            </p:cNvSpPr>
            <p:nvPr/>
          </p:nvSpPr>
          <p:spPr bwMode="auto">
            <a:xfrm>
              <a:off x="8239125" y="5536969"/>
              <a:ext cx="44450" cy="160338"/>
            </a:xfrm>
            <a:custGeom>
              <a:avLst/>
              <a:gdLst>
                <a:gd name="T0" fmla="*/ 18184 w 22"/>
                <a:gd name="T1" fmla="*/ 160338 h 80"/>
                <a:gd name="T2" fmla="*/ 0 w 22"/>
                <a:gd name="T3" fmla="*/ 64135 h 80"/>
                <a:gd name="T4" fmla="*/ 0 w 22"/>
                <a:gd name="T5" fmla="*/ 34072 h 80"/>
                <a:gd name="T6" fmla="*/ 18184 w 22"/>
                <a:gd name="T7" fmla="*/ 96203 h 80"/>
                <a:gd name="T8" fmla="*/ 28286 w 22"/>
                <a:gd name="T9" fmla="*/ 0 h 80"/>
                <a:gd name="T10" fmla="*/ 18184 w 22"/>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6" y="55"/>
                    <a:pt x="9" y="48"/>
                  </a:cubicBezTo>
                  <a:cubicBezTo>
                    <a:pt x="11"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7" name="Freeform 422"/>
            <p:cNvSpPr>
              <a:spLocks/>
            </p:cNvSpPr>
            <p:nvPr/>
          </p:nvSpPr>
          <p:spPr bwMode="auto">
            <a:xfrm>
              <a:off x="8212138" y="5386157"/>
              <a:ext cx="55562" cy="279400"/>
            </a:xfrm>
            <a:custGeom>
              <a:avLst/>
              <a:gdLst>
                <a:gd name="T0" fmla="*/ 31750 w 35"/>
                <a:gd name="T1" fmla="*/ 0 h 176"/>
                <a:gd name="T2" fmla="*/ 55562 w 35"/>
                <a:gd name="T3" fmla="*/ 163513 h 176"/>
                <a:gd name="T4" fmla="*/ 55562 w 35"/>
                <a:gd name="T5" fmla="*/ 279400 h 176"/>
                <a:gd name="T6" fmla="*/ 31750 w 35"/>
                <a:gd name="T7" fmla="*/ 231775 h 176"/>
                <a:gd name="T8" fmla="*/ 0 w 35"/>
                <a:gd name="T9" fmla="*/ 0 h 176"/>
                <a:gd name="T10" fmla="*/ 31750 w 35"/>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0"/>
                  </a:moveTo>
                  <a:lnTo>
                    <a:pt x="35" y="103"/>
                  </a:lnTo>
                  <a:lnTo>
                    <a:pt x="35"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8" name="Freeform 423"/>
            <p:cNvSpPr>
              <a:spLocks/>
            </p:cNvSpPr>
            <p:nvPr/>
          </p:nvSpPr>
          <p:spPr bwMode="auto">
            <a:xfrm>
              <a:off x="8121650" y="4995632"/>
              <a:ext cx="131762" cy="90488"/>
            </a:xfrm>
            <a:custGeom>
              <a:avLst/>
              <a:gdLst>
                <a:gd name="T0" fmla="*/ 7937 w 83"/>
                <a:gd name="T1" fmla="*/ 90488 h 57"/>
                <a:gd name="T2" fmla="*/ 0 w 83"/>
                <a:gd name="T3" fmla="*/ 68263 h 57"/>
                <a:gd name="T4" fmla="*/ 103187 w 83"/>
                <a:gd name="T5" fmla="*/ 9525 h 57"/>
                <a:gd name="T6" fmla="*/ 122237 w 83"/>
                <a:gd name="T7" fmla="*/ 0 h 57"/>
                <a:gd name="T8" fmla="*/ 131762 w 83"/>
                <a:gd name="T9" fmla="*/ 22225 h 57"/>
                <a:gd name="T10" fmla="*/ 7937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57"/>
                  </a:moveTo>
                  <a:lnTo>
                    <a:pt x="0" y="43"/>
                  </a:lnTo>
                  <a:lnTo>
                    <a:pt x="65" y="6"/>
                  </a:lnTo>
                  <a:lnTo>
                    <a:pt x="77" y="0"/>
                  </a:lnTo>
                  <a:lnTo>
                    <a:pt x="83" y="14"/>
                  </a:lnTo>
                  <a:lnTo>
                    <a:pt x="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09" name="Freeform 424"/>
            <p:cNvSpPr>
              <a:spLocks/>
            </p:cNvSpPr>
            <p:nvPr/>
          </p:nvSpPr>
          <p:spPr bwMode="auto">
            <a:xfrm>
              <a:off x="8013700" y="4698769"/>
              <a:ext cx="206375" cy="355600"/>
            </a:xfrm>
            <a:custGeom>
              <a:avLst/>
              <a:gdLst>
                <a:gd name="T0" fmla="*/ 206375 w 103"/>
                <a:gd name="T1" fmla="*/ 309652 h 178"/>
                <a:gd name="T2" fmla="*/ 162295 w 103"/>
                <a:gd name="T3" fmla="*/ 207766 h 178"/>
                <a:gd name="T4" fmla="*/ 128233 w 103"/>
                <a:gd name="T5" fmla="*/ 55937 h 178"/>
                <a:gd name="T6" fmla="*/ 36066 w 103"/>
                <a:gd name="T7" fmla="*/ 7991 h 178"/>
                <a:gd name="T8" fmla="*/ 2004 w 103"/>
                <a:gd name="T9" fmla="*/ 131852 h 178"/>
                <a:gd name="T10" fmla="*/ 38069 w 103"/>
                <a:gd name="T11" fmla="*/ 267699 h 178"/>
                <a:gd name="T12" fmla="*/ 108197 w 103"/>
                <a:gd name="T13" fmla="*/ 329629 h 178"/>
                <a:gd name="T14" fmla="*/ 124226 w 103"/>
                <a:gd name="T15" fmla="*/ 355600 h 178"/>
                <a:gd name="T16" fmla="*/ 206375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1" y="108"/>
                    <a:pt x="81" y="104"/>
                  </a:cubicBezTo>
                  <a:cubicBezTo>
                    <a:pt x="81" y="101"/>
                    <a:pt x="69" y="33"/>
                    <a:pt x="64" y="28"/>
                  </a:cubicBezTo>
                  <a:cubicBezTo>
                    <a:pt x="59" y="23"/>
                    <a:pt x="24" y="0"/>
                    <a:pt x="18" y="4"/>
                  </a:cubicBezTo>
                  <a:cubicBezTo>
                    <a:pt x="12" y="9"/>
                    <a:pt x="0" y="57"/>
                    <a:pt x="1" y="66"/>
                  </a:cubicBezTo>
                  <a:cubicBezTo>
                    <a:pt x="2" y="75"/>
                    <a:pt x="13" y="127"/>
                    <a:pt x="19" y="134"/>
                  </a:cubicBezTo>
                  <a:cubicBezTo>
                    <a:pt x="26" y="142"/>
                    <a:pt x="49" y="163"/>
                    <a:pt x="54"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0" name="Freeform 425"/>
            <p:cNvSpPr>
              <a:spLocks/>
            </p:cNvSpPr>
            <p:nvPr/>
          </p:nvSpPr>
          <p:spPr bwMode="auto">
            <a:xfrm>
              <a:off x="7932738" y="5689369"/>
              <a:ext cx="246062" cy="566738"/>
            </a:xfrm>
            <a:custGeom>
              <a:avLst/>
              <a:gdLst>
                <a:gd name="T0" fmla="*/ 0 w 124"/>
                <a:gd name="T1" fmla="*/ 566738 h 285"/>
                <a:gd name="T2" fmla="*/ 220265 w 124"/>
                <a:gd name="T3" fmla="*/ 483219 h 285"/>
                <a:gd name="T4" fmla="*/ 246062 w 124"/>
                <a:gd name="T5" fmla="*/ 288340 h 285"/>
                <a:gd name="T6" fmla="*/ 236140 w 124"/>
                <a:gd name="T7" fmla="*/ 184936 h 285"/>
                <a:gd name="T8" fmla="*/ 0 w 124"/>
                <a:gd name="T9" fmla="*/ 0 h 285"/>
                <a:gd name="T10" fmla="*/ 0 w 124"/>
                <a:gd name="T11" fmla="*/ 566738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285"/>
                  </a:moveTo>
                  <a:cubicBezTo>
                    <a:pt x="6" y="285"/>
                    <a:pt x="100" y="273"/>
                    <a:pt x="111" y="243"/>
                  </a:cubicBezTo>
                  <a:cubicBezTo>
                    <a:pt x="123" y="212"/>
                    <a:pt x="124" y="145"/>
                    <a:pt x="124" y="145"/>
                  </a:cubicBezTo>
                  <a:cubicBezTo>
                    <a:pt x="119" y="93"/>
                    <a:pt x="119" y="93"/>
                    <a:pt x="119" y="93"/>
                  </a:cubicBezTo>
                  <a:cubicBezTo>
                    <a:pt x="119" y="93"/>
                    <a:pt x="60" y="6"/>
                    <a:pt x="0" y="0"/>
                  </a:cubicBezTo>
                  <a:lnTo>
                    <a:pt x="0" y="285"/>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1" name="Freeform 426"/>
            <p:cNvSpPr>
              <a:spLocks/>
            </p:cNvSpPr>
            <p:nvPr/>
          </p:nvSpPr>
          <p:spPr bwMode="auto">
            <a:xfrm>
              <a:off x="7424738" y="5016269"/>
              <a:ext cx="508000" cy="949325"/>
            </a:xfrm>
            <a:custGeom>
              <a:avLst/>
              <a:gdLst>
                <a:gd name="T0" fmla="*/ 508000 w 255"/>
                <a:gd name="T1" fmla="*/ 370177 h 477"/>
                <a:gd name="T2" fmla="*/ 197224 w 255"/>
                <a:gd name="T3" fmla="*/ 370177 h 477"/>
                <a:gd name="T4" fmla="*/ 314761 w 255"/>
                <a:gd name="T5" fmla="*/ 73637 h 477"/>
                <a:gd name="T6" fmla="*/ 183278 w 255"/>
                <a:gd name="T7" fmla="*/ 0 h 477"/>
                <a:gd name="T8" fmla="*/ 5976 w 255"/>
                <a:gd name="T9" fmla="*/ 356246 h 477"/>
                <a:gd name="T10" fmla="*/ 13945 w 255"/>
                <a:gd name="T11" fmla="*/ 696570 h 477"/>
                <a:gd name="T12" fmla="*/ 191247 w 255"/>
                <a:gd name="T13" fmla="*/ 943354 h 477"/>
                <a:gd name="T14" fmla="*/ 229098 w 255"/>
                <a:gd name="T15" fmla="*/ 943354 h 477"/>
                <a:gd name="T16" fmla="*/ 404408 w 255"/>
                <a:gd name="T17" fmla="*/ 628903 h 477"/>
                <a:gd name="T18" fmla="*/ 50800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186"/>
                  </a:moveTo>
                  <a:cubicBezTo>
                    <a:pt x="99" y="186"/>
                    <a:pt x="99" y="186"/>
                    <a:pt x="99" y="186"/>
                  </a:cubicBezTo>
                  <a:cubicBezTo>
                    <a:pt x="99" y="186"/>
                    <a:pt x="155" y="38"/>
                    <a:pt x="158" y="37"/>
                  </a:cubicBezTo>
                  <a:cubicBezTo>
                    <a:pt x="92" y="0"/>
                    <a:pt x="92" y="0"/>
                    <a:pt x="92" y="0"/>
                  </a:cubicBezTo>
                  <a:cubicBezTo>
                    <a:pt x="92" y="0"/>
                    <a:pt x="6" y="171"/>
                    <a:pt x="3" y="179"/>
                  </a:cubicBezTo>
                  <a:cubicBezTo>
                    <a:pt x="1" y="186"/>
                    <a:pt x="0" y="338"/>
                    <a:pt x="7" y="350"/>
                  </a:cubicBezTo>
                  <a:cubicBezTo>
                    <a:pt x="14" y="363"/>
                    <a:pt x="87" y="472"/>
                    <a:pt x="96" y="474"/>
                  </a:cubicBezTo>
                  <a:cubicBezTo>
                    <a:pt x="106" y="477"/>
                    <a:pt x="115" y="474"/>
                    <a:pt x="115" y="474"/>
                  </a:cubicBezTo>
                  <a:cubicBezTo>
                    <a:pt x="203" y="316"/>
                    <a:pt x="203" y="316"/>
                    <a:pt x="203" y="316"/>
                  </a:cubicBezTo>
                  <a:lnTo>
                    <a:pt x="255"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2" name="Freeform 427"/>
            <p:cNvSpPr>
              <a:spLocks/>
            </p:cNvSpPr>
            <p:nvPr/>
          </p:nvSpPr>
          <p:spPr bwMode="auto">
            <a:xfrm>
              <a:off x="7583488" y="5536969"/>
              <a:ext cx="42862" cy="160338"/>
            </a:xfrm>
            <a:custGeom>
              <a:avLst/>
              <a:gdLst>
                <a:gd name="T0" fmla="*/ 24493 w 21"/>
                <a:gd name="T1" fmla="*/ 160338 h 80"/>
                <a:gd name="T2" fmla="*/ 42862 w 21"/>
                <a:gd name="T3" fmla="*/ 64135 h 80"/>
                <a:gd name="T4" fmla="*/ 42862 w 21"/>
                <a:gd name="T5" fmla="*/ 34072 h 80"/>
                <a:gd name="T6" fmla="*/ 24493 w 21"/>
                <a:gd name="T7" fmla="*/ 96203 h 80"/>
                <a:gd name="T8" fmla="*/ 14287 w 21"/>
                <a:gd name="T9" fmla="*/ 0 h 80"/>
                <a:gd name="T10" fmla="*/ 24493 w 21"/>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80"/>
                  </a:moveTo>
                  <a:cubicBezTo>
                    <a:pt x="21" y="32"/>
                    <a:pt x="21" y="32"/>
                    <a:pt x="21" y="32"/>
                  </a:cubicBezTo>
                  <a:cubicBezTo>
                    <a:pt x="21" y="17"/>
                    <a:pt x="21" y="17"/>
                    <a:pt x="21" y="17"/>
                  </a:cubicBezTo>
                  <a:cubicBezTo>
                    <a:pt x="21" y="17"/>
                    <a:pt x="15" y="55"/>
                    <a:pt x="12" y="48"/>
                  </a:cubicBezTo>
                  <a:cubicBezTo>
                    <a:pt x="10" y="42"/>
                    <a:pt x="7" y="0"/>
                    <a:pt x="7" y="0"/>
                  </a:cubicBezTo>
                  <a:cubicBezTo>
                    <a:pt x="7" y="0"/>
                    <a:pt x="0" y="56"/>
                    <a:pt x="12"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3" name="Freeform 428"/>
            <p:cNvSpPr>
              <a:spLocks/>
            </p:cNvSpPr>
            <p:nvPr/>
          </p:nvSpPr>
          <p:spPr bwMode="auto">
            <a:xfrm>
              <a:off x="7599363" y="5386157"/>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4" name="Freeform 429"/>
            <p:cNvSpPr>
              <a:spLocks/>
            </p:cNvSpPr>
            <p:nvPr/>
          </p:nvSpPr>
          <p:spPr bwMode="auto">
            <a:xfrm>
              <a:off x="7612063" y="4995632"/>
              <a:ext cx="133350" cy="90488"/>
            </a:xfrm>
            <a:custGeom>
              <a:avLst/>
              <a:gdLst>
                <a:gd name="T0" fmla="*/ 123825 w 84"/>
                <a:gd name="T1" fmla="*/ 90488 h 57"/>
                <a:gd name="T2" fmla="*/ 133350 w 84"/>
                <a:gd name="T3" fmla="*/ 68263 h 57"/>
                <a:gd name="T4" fmla="*/ 28575 w 84"/>
                <a:gd name="T5" fmla="*/ 9525 h 57"/>
                <a:gd name="T6" fmla="*/ 9525 w 84"/>
                <a:gd name="T7" fmla="*/ 0 h 57"/>
                <a:gd name="T8" fmla="*/ 0 w 84"/>
                <a:gd name="T9" fmla="*/ 22225 h 57"/>
                <a:gd name="T10" fmla="*/ 1238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57"/>
                  </a:moveTo>
                  <a:lnTo>
                    <a:pt x="84" y="43"/>
                  </a:lnTo>
                  <a:lnTo>
                    <a:pt x="18" y="6"/>
                  </a:lnTo>
                  <a:lnTo>
                    <a:pt x="6" y="0"/>
                  </a:lnTo>
                  <a:lnTo>
                    <a:pt x="0" y="14"/>
                  </a:lnTo>
                  <a:lnTo>
                    <a:pt x="7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5" name="Freeform 430"/>
            <p:cNvSpPr>
              <a:spLocks/>
            </p:cNvSpPr>
            <p:nvPr/>
          </p:nvSpPr>
          <p:spPr bwMode="auto">
            <a:xfrm>
              <a:off x="7645400" y="4698769"/>
              <a:ext cx="206375" cy="355600"/>
            </a:xfrm>
            <a:custGeom>
              <a:avLst/>
              <a:gdLst>
                <a:gd name="T0" fmla="*/ 0 w 103"/>
                <a:gd name="T1" fmla="*/ 309652 h 178"/>
                <a:gd name="T2" fmla="*/ 46084 w 103"/>
                <a:gd name="T3" fmla="*/ 207766 h 178"/>
                <a:gd name="T4" fmla="*/ 78142 w 103"/>
                <a:gd name="T5" fmla="*/ 55937 h 178"/>
                <a:gd name="T6" fmla="*/ 170309 w 103"/>
                <a:gd name="T7" fmla="*/ 7991 h 178"/>
                <a:gd name="T8" fmla="*/ 204371 w 103"/>
                <a:gd name="T9" fmla="*/ 131852 h 178"/>
                <a:gd name="T10" fmla="*/ 168306 w 103"/>
                <a:gd name="T11" fmla="*/ 267699 h 178"/>
                <a:gd name="T12" fmla="*/ 100182 w 103"/>
                <a:gd name="T13" fmla="*/ 329629 h 178"/>
                <a:gd name="T14" fmla="*/ 82149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39" y="28"/>
                  </a:cubicBezTo>
                  <a:cubicBezTo>
                    <a:pt x="44" y="23"/>
                    <a:pt x="79" y="0"/>
                    <a:pt x="85" y="4"/>
                  </a:cubicBezTo>
                  <a:cubicBezTo>
                    <a:pt x="91" y="9"/>
                    <a:pt x="103" y="57"/>
                    <a:pt x="102" y="66"/>
                  </a:cubicBezTo>
                  <a:cubicBezTo>
                    <a:pt x="101" y="75"/>
                    <a:pt x="90" y="127"/>
                    <a:pt x="84" y="134"/>
                  </a:cubicBezTo>
                  <a:cubicBezTo>
                    <a:pt x="77" y="142"/>
                    <a:pt x="54" y="163"/>
                    <a:pt x="50"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6" name="Freeform 431"/>
            <p:cNvSpPr>
              <a:spLocks/>
            </p:cNvSpPr>
            <p:nvPr/>
          </p:nvSpPr>
          <p:spPr bwMode="auto">
            <a:xfrm>
              <a:off x="7810500" y="5386157"/>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7" name="Freeform 432"/>
            <p:cNvSpPr>
              <a:spLocks/>
            </p:cNvSpPr>
            <p:nvPr/>
          </p:nvSpPr>
          <p:spPr bwMode="auto">
            <a:xfrm>
              <a:off x="7645400" y="5586182"/>
              <a:ext cx="574675" cy="392113"/>
            </a:xfrm>
            <a:custGeom>
              <a:avLst/>
              <a:gdLst>
                <a:gd name="T0" fmla="*/ 560707 w 288"/>
                <a:gd name="T1" fmla="*/ 292592 h 197"/>
                <a:gd name="T2" fmla="*/ 514813 w 288"/>
                <a:gd name="T3" fmla="*/ 258755 h 197"/>
                <a:gd name="T4" fmla="*/ 464928 w 288"/>
                <a:gd name="T5" fmla="*/ 123406 h 197"/>
                <a:gd name="T6" fmla="*/ 287338 w 288"/>
                <a:gd name="T7" fmla="*/ 0 h 197"/>
                <a:gd name="T8" fmla="*/ 109747 w 288"/>
                <a:gd name="T9" fmla="*/ 123406 h 197"/>
                <a:gd name="T10" fmla="*/ 59862 w 288"/>
                <a:gd name="T11" fmla="*/ 258755 h 197"/>
                <a:gd name="T12" fmla="*/ 13968 w 288"/>
                <a:gd name="T13" fmla="*/ 292592 h 197"/>
                <a:gd name="T14" fmla="*/ 13968 w 288"/>
                <a:gd name="T15" fmla="*/ 392113 h 197"/>
                <a:gd name="T16" fmla="*/ 39908 w 288"/>
                <a:gd name="T17" fmla="*/ 392113 h 197"/>
                <a:gd name="T18" fmla="*/ 49885 w 288"/>
                <a:gd name="T19" fmla="*/ 288611 h 197"/>
                <a:gd name="T20" fmla="*/ 287338 w 288"/>
                <a:gd name="T21" fmla="*/ 103502 h 197"/>
                <a:gd name="T22" fmla="*/ 524790 w 288"/>
                <a:gd name="T23" fmla="*/ 288611 h 197"/>
                <a:gd name="T24" fmla="*/ 534767 w 288"/>
                <a:gd name="T25" fmla="*/ 392113 h 197"/>
                <a:gd name="T26" fmla="*/ 560707 w 288"/>
                <a:gd name="T27" fmla="*/ 392113 h 197"/>
                <a:gd name="T28" fmla="*/ 560707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147"/>
                  </a:moveTo>
                  <a:cubicBezTo>
                    <a:pt x="279" y="138"/>
                    <a:pt x="258" y="130"/>
                    <a:pt x="258" y="130"/>
                  </a:cubicBezTo>
                  <a:cubicBezTo>
                    <a:pt x="258" y="130"/>
                    <a:pt x="242" y="82"/>
                    <a:pt x="233" y="62"/>
                  </a:cubicBezTo>
                  <a:cubicBezTo>
                    <a:pt x="224" y="42"/>
                    <a:pt x="144" y="0"/>
                    <a:pt x="144" y="0"/>
                  </a:cubicBezTo>
                  <a:cubicBezTo>
                    <a:pt x="144" y="0"/>
                    <a:pt x="64" y="42"/>
                    <a:pt x="55" y="62"/>
                  </a:cubicBezTo>
                  <a:cubicBezTo>
                    <a:pt x="47" y="82"/>
                    <a:pt x="30" y="130"/>
                    <a:pt x="30" y="130"/>
                  </a:cubicBezTo>
                  <a:cubicBezTo>
                    <a:pt x="30" y="130"/>
                    <a:pt x="9" y="138"/>
                    <a:pt x="7" y="147"/>
                  </a:cubicBezTo>
                  <a:cubicBezTo>
                    <a:pt x="6" y="156"/>
                    <a:pt x="0" y="197"/>
                    <a:pt x="7" y="197"/>
                  </a:cubicBezTo>
                  <a:cubicBezTo>
                    <a:pt x="15" y="197"/>
                    <a:pt x="20" y="197"/>
                    <a:pt x="20" y="197"/>
                  </a:cubicBezTo>
                  <a:cubicBezTo>
                    <a:pt x="25" y="145"/>
                    <a:pt x="25" y="145"/>
                    <a:pt x="25" y="145"/>
                  </a:cubicBezTo>
                  <a:cubicBezTo>
                    <a:pt x="25" y="145"/>
                    <a:pt x="104" y="52"/>
                    <a:pt x="144" y="52"/>
                  </a:cubicBezTo>
                  <a:cubicBezTo>
                    <a:pt x="185" y="52"/>
                    <a:pt x="263" y="145"/>
                    <a:pt x="263" y="145"/>
                  </a:cubicBezTo>
                  <a:cubicBezTo>
                    <a:pt x="268" y="197"/>
                    <a:pt x="268" y="197"/>
                    <a:pt x="268" y="197"/>
                  </a:cubicBezTo>
                  <a:cubicBezTo>
                    <a:pt x="268" y="197"/>
                    <a:pt x="273" y="197"/>
                    <a:pt x="281" y="197"/>
                  </a:cubicBezTo>
                  <a:cubicBezTo>
                    <a:pt x="288" y="197"/>
                    <a:pt x="282" y="156"/>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8" name="Freeform 433"/>
            <p:cNvSpPr>
              <a:spLocks/>
            </p:cNvSpPr>
            <p:nvPr/>
          </p:nvSpPr>
          <p:spPr bwMode="auto">
            <a:xfrm>
              <a:off x="7685088" y="5665557"/>
              <a:ext cx="315912" cy="590550"/>
            </a:xfrm>
            <a:custGeom>
              <a:avLst/>
              <a:gdLst>
                <a:gd name="T0" fmla="*/ 161955 w 158"/>
                <a:gd name="T1" fmla="*/ 55675 h 297"/>
                <a:gd name="T2" fmla="*/ 161955 w 158"/>
                <a:gd name="T3" fmla="*/ 55675 h 297"/>
                <a:gd name="T4" fmla="*/ 9997 w 158"/>
                <a:gd name="T5" fmla="*/ 208780 h 297"/>
                <a:gd name="T6" fmla="*/ 0 w 158"/>
                <a:gd name="T7" fmla="*/ 312176 h 297"/>
                <a:gd name="T8" fmla="*/ 25993 w 158"/>
                <a:gd name="T9" fmla="*/ 507038 h 297"/>
                <a:gd name="T10" fmla="*/ 247931 w 158"/>
                <a:gd name="T11" fmla="*/ 590550 h 297"/>
                <a:gd name="T12" fmla="*/ 247931 w 158"/>
                <a:gd name="T13" fmla="*/ 55675 h 297"/>
                <a:gd name="T14" fmla="*/ 315912 w 158"/>
                <a:gd name="T15" fmla="*/ 0 h 297"/>
                <a:gd name="T16" fmla="*/ 161955 w 158"/>
                <a:gd name="T17" fmla="*/ 556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8"/>
                  </a:moveTo>
                  <a:cubicBezTo>
                    <a:pt x="81" y="28"/>
                    <a:pt x="81" y="28"/>
                    <a:pt x="81" y="28"/>
                  </a:cubicBezTo>
                  <a:cubicBezTo>
                    <a:pt x="39" y="55"/>
                    <a:pt x="5" y="105"/>
                    <a:pt x="5" y="105"/>
                  </a:cubicBezTo>
                  <a:cubicBezTo>
                    <a:pt x="0" y="157"/>
                    <a:pt x="0" y="157"/>
                    <a:pt x="0" y="157"/>
                  </a:cubicBezTo>
                  <a:cubicBezTo>
                    <a:pt x="0" y="157"/>
                    <a:pt x="1" y="224"/>
                    <a:pt x="13" y="255"/>
                  </a:cubicBezTo>
                  <a:cubicBezTo>
                    <a:pt x="24" y="285"/>
                    <a:pt x="118" y="297"/>
                    <a:pt x="124" y="297"/>
                  </a:cubicBezTo>
                  <a:cubicBezTo>
                    <a:pt x="124" y="28"/>
                    <a:pt x="124" y="28"/>
                    <a:pt x="124" y="28"/>
                  </a:cubicBezTo>
                  <a:cubicBezTo>
                    <a:pt x="124" y="16"/>
                    <a:pt x="158" y="0"/>
                    <a:pt x="158" y="0"/>
                  </a:cubicBezTo>
                  <a:cubicBezTo>
                    <a:pt x="115" y="4"/>
                    <a:pt x="84" y="27"/>
                    <a:pt x="81" y="2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19" name="Rectangle 434"/>
            <p:cNvSpPr>
              <a:spLocks noChangeArrowheads="1"/>
            </p:cNvSpPr>
            <p:nvPr/>
          </p:nvSpPr>
          <p:spPr bwMode="auto">
            <a:xfrm>
              <a:off x="10706100" y="4543194"/>
              <a:ext cx="849312" cy="577850"/>
            </a:xfrm>
            <a:prstGeom prst="rect">
              <a:avLst/>
            </a:prstGeom>
            <a:solidFill>
              <a:srgbClr val="2F5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20" name="Rectangle 435"/>
            <p:cNvSpPr>
              <a:spLocks noChangeArrowheads="1"/>
            </p:cNvSpPr>
            <p:nvPr/>
          </p:nvSpPr>
          <p:spPr bwMode="auto">
            <a:xfrm>
              <a:off x="10706100" y="4543194"/>
              <a:ext cx="849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21" name="Freeform 436"/>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close/>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2" name="Freeform 437"/>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3" name="Freeform 438"/>
            <p:cNvSpPr>
              <a:spLocks/>
            </p:cNvSpPr>
            <p:nvPr/>
          </p:nvSpPr>
          <p:spPr bwMode="auto">
            <a:xfrm>
              <a:off x="10725150" y="4563832"/>
              <a:ext cx="404812" cy="525463"/>
            </a:xfrm>
            <a:custGeom>
              <a:avLst/>
              <a:gdLst>
                <a:gd name="T0" fmla="*/ 349250 w 204"/>
                <a:gd name="T1" fmla="*/ 0 h 264"/>
                <a:gd name="T2" fmla="*/ 0 w 204"/>
                <a:gd name="T3" fmla="*/ 0 h 264"/>
                <a:gd name="T4" fmla="*/ 0 w 204"/>
                <a:gd name="T5" fmla="*/ 525463 h 264"/>
                <a:gd name="T6" fmla="*/ 404812 w 204"/>
                <a:gd name="T7" fmla="*/ 525463 h 264"/>
                <a:gd name="T8" fmla="*/ 404812 w 204"/>
                <a:gd name="T9" fmla="*/ 39808 h 264"/>
                <a:gd name="T10" fmla="*/ 34925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176" y="0"/>
                  </a:moveTo>
                  <a:cubicBezTo>
                    <a:pt x="0" y="0"/>
                    <a:pt x="0" y="0"/>
                    <a:pt x="0" y="0"/>
                  </a:cubicBezTo>
                  <a:cubicBezTo>
                    <a:pt x="0" y="264"/>
                    <a:pt x="0" y="264"/>
                    <a:pt x="0" y="264"/>
                  </a:cubicBezTo>
                  <a:cubicBezTo>
                    <a:pt x="204" y="264"/>
                    <a:pt x="204" y="264"/>
                    <a:pt x="204" y="264"/>
                  </a:cubicBezTo>
                  <a:cubicBezTo>
                    <a:pt x="204" y="20"/>
                    <a:pt x="204" y="20"/>
                    <a:pt x="204" y="20"/>
                  </a:cubicBezTo>
                  <a:cubicBezTo>
                    <a:pt x="204" y="1"/>
                    <a:pt x="176" y="0"/>
                    <a:pt x="176"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4" name="Freeform 439"/>
            <p:cNvSpPr>
              <a:spLocks/>
            </p:cNvSpPr>
            <p:nvPr/>
          </p:nvSpPr>
          <p:spPr bwMode="auto">
            <a:xfrm>
              <a:off x="11129962" y="4563832"/>
              <a:ext cx="406400" cy="525463"/>
            </a:xfrm>
            <a:custGeom>
              <a:avLst/>
              <a:gdLst>
                <a:gd name="T0" fmla="*/ 55780 w 204"/>
                <a:gd name="T1" fmla="*/ 0 h 264"/>
                <a:gd name="T2" fmla="*/ 406400 w 204"/>
                <a:gd name="T3" fmla="*/ 0 h 264"/>
                <a:gd name="T4" fmla="*/ 406400 w 204"/>
                <a:gd name="T5" fmla="*/ 525463 h 264"/>
                <a:gd name="T6" fmla="*/ 0 w 204"/>
                <a:gd name="T7" fmla="*/ 525463 h 264"/>
                <a:gd name="T8" fmla="*/ 0 w 204"/>
                <a:gd name="T9" fmla="*/ 39808 h 264"/>
                <a:gd name="T10" fmla="*/ 5578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28" y="0"/>
                  </a:moveTo>
                  <a:cubicBezTo>
                    <a:pt x="204" y="0"/>
                    <a:pt x="204" y="0"/>
                    <a:pt x="204" y="0"/>
                  </a:cubicBezTo>
                  <a:cubicBezTo>
                    <a:pt x="204" y="264"/>
                    <a:pt x="204" y="264"/>
                    <a:pt x="204" y="264"/>
                  </a:cubicBezTo>
                  <a:cubicBezTo>
                    <a:pt x="0" y="264"/>
                    <a:pt x="0" y="264"/>
                    <a:pt x="0" y="264"/>
                  </a:cubicBezTo>
                  <a:cubicBezTo>
                    <a:pt x="0" y="20"/>
                    <a:pt x="0" y="20"/>
                    <a:pt x="0" y="20"/>
                  </a:cubicBezTo>
                  <a:cubicBezTo>
                    <a:pt x="0" y="1"/>
                    <a:pt x="28" y="0"/>
                    <a:pt x="28"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5" name="Freeform 440"/>
            <p:cNvSpPr>
              <a:spLocks/>
            </p:cNvSpPr>
            <p:nvPr/>
          </p:nvSpPr>
          <p:spPr bwMode="auto">
            <a:xfrm>
              <a:off x="10725150" y="4563832"/>
              <a:ext cx="404812" cy="525463"/>
            </a:xfrm>
            <a:custGeom>
              <a:avLst/>
              <a:gdLst>
                <a:gd name="T0" fmla="*/ 349250 w 204"/>
                <a:gd name="T1" fmla="*/ 0 h 264"/>
                <a:gd name="T2" fmla="*/ 349250 w 204"/>
                <a:gd name="T3" fmla="*/ 491626 h 264"/>
                <a:gd name="T4" fmla="*/ 11906 w 204"/>
                <a:gd name="T5" fmla="*/ 491626 h 264"/>
                <a:gd name="T6" fmla="*/ 11906 w 204"/>
                <a:gd name="T7" fmla="*/ 0 h 264"/>
                <a:gd name="T8" fmla="*/ 0 w 204"/>
                <a:gd name="T9" fmla="*/ 0 h 264"/>
                <a:gd name="T10" fmla="*/ 0 w 204"/>
                <a:gd name="T11" fmla="*/ 525463 h 264"/>
                <a:gd name="T12" fmla="*/ 404812 w 204"/>
                <a:gd name="T13" fmla="*/ 525463 h 264"/>
                <a:gd name="T14" fmla="*/ 404812 w 204"/>
                <a:gd name="T15" fmla="*/ 39808 h 264"/>
                <a:gd name="T16" fmla="*/ 349250 w 204"/>
                <a:gd name="T17" fmla="*/ 0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264">
                  <a:moveTo>
                    <a:pt x="176" y="0"/>
                  </a:moveTo>
                  <a:cubicBezTo>
                    <a:pt x="176" y="247"/>
                    <a:pt x="176" y="247"/>
                    <a:pt x="176" y="247"/>
                  </a:cubicBezTo>
                  <a:cubicBezTo>
                    <a:pt x="6" y="247"/>
                    <a:pt x="6" y="247"/>
                    <a:pt x="6" y="247"/>
                  </a:cubicBezTo>
                  <a:cubicBezTo>
                    <a:pt x="6" y="0"/>
                    <a:pt x="6" y="0"/>
                    <a:pt x="6" y="0"/>
                  </a:cubicBezTo>
                  <a:cubicBezTo>
                    <a:pt x="0" y="0"/>
                    <a:pt x="0" y="0"/>
                    <a:pt x="0" y="0"/>
                  </a:cubicBezTo>
                  <a:cubicBezTo>
                    <a:pt x="0" y="264"/>
                    <a:pt x="0" y="264"/>
                    <a:pt x="0" y="264"/>
                  </a:cubicBezTo>
                  <a:cubicBezTo>
                    <a:pt x="204" y="264"/>
                    <a:pt x="204" y="264"/>
                    <a:pt x="204" y="264"/>
                  </a:cubicBezTo>
                  <a:cubicBezTo>
                    <a:pt x="204" y="20"/>
                    <a:pt x="204" y="20"/>
                    <a:pt x="204" y="20"/>
                  </a:cubicBezTo>
                  <a:cubicBezTo>
                    <a:pt x="204" y="20"/>
                    <a:pt x="204" y="0"/>
                    <a:pt x="17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6" name="Freeform 441"/>
            <p:cNvSpPr>
              <a:spLocks noEditPoints="1"/>
            </p:cNvSpPr>
            <p:nvPr/>
          </p:nvSpPr>
          <p:spPr bwMode="auto">
            <a:xfrm>
              <a:off x="11129962" y="4563832"/>
              <a:ext cx="57150" cy="39688"/>
            </a:xfrm>
            <a:custGeom>
              <a:avLst/>
              <a:gdLst>
                <a:gd name="T0" fmla="*/ 0 w 28"/>
                <a:gd name="T1" fmla="*/ 39688 h 20"/>
                <a:gd name="T2" fmla="*/ 0 w 28"/>
                <a:gd name="T3" fmla="*/ 39688 h 20"/>
                <a:gd name="T4" fmla="*/ 0 w 28"/>
                <a:gd name="T5" fmla="*/ 39688 h 20"/>
                <a:gd name="T6" fmla="*/ 0 w 28"/>
                <a:gd name="T7" fmla="*/ 39688 h 20"/>
                <a:gd name="T8" fmla="*/ 57150 w 28"/>
                <a:gd name="T9" fmla="*/ 0 h 20"/>
                <a:gd name="T10" fmla="*/ 10205 w 28"/>
                <a:gd name="T11" fmla="*/ 15875 h 20"/>
                <a:gd name="T12" fmla="*/ 57150 w 28"/>
                <a:gd name="T13" fmla="*/ 0 h 20"/>
                <a:gd name="T14" fmla="*/ 57150 w 28"/>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20">
                  <a:moveTo>
                    <a:pt x="0" y="20"/>
                  </a:moveTo>
                  <a:cubicBezTo>
                    <a:pt x="0" y="20"/>
                    <a:pt x="0" y="20"/>
                    <a:pt x="0" y="20"/>
                  </a:cubicBezTo>
                  <a:cubicBezTo>
                    <a:pt x="0" y="20"/>
                    <a:pt x="0" y="20"/>
                    <a:pt x="0" y="20"/>
                  </a:cubicBezTo>
                  <a:cubicBezTo>
                    <a:pt x="0" y="20"/>
                    <a:pt x="0" y="20"/>
                    <a:pt x="0" y="20"/>
                  </a:cubicBezTo>
                  <a:moveTo>
                    <a:pt x="28" y="0"/>
                  </a:moveTo>
                  <a:cubicBezTo>
                    <a:pt x="15" y="0"/>
                    <a:pt x="9" y="4"/>
                    <a:pt x="5" y="8"/>
                  </a:cubicBezTo>
                  <a:cubicBezTo>
                    <a:pt x="13" y="0"/>
                    <a:pt x="28" y="0"/>
                    <a:pt x="28" y="0"/>
                  </a:cubicBezTo>
                  <a:cubicBezTo>
                    <a:pt x="28" y="0"/>
                    <a:pt x="28" y="0"/>
                    <a:pt x="28" y="0"/>
                  </a:cubicBezTo>
                </a:path>
              </a:pathLst>
            </a:custGeom>
            <a:solidFill>
              <a:srgbClr val="7489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7" name="Freeform 442"/>
            <p:cNvSpPr>
              <a:spLocks/>
            </p:cNvSpPr>
            <p:nvPr/>
          </p:nvSpPr>
          <p:spPr bwMode="auto">
            <a:xfrm>
              <a:off x="11129962" y="4563832"/>
              <a:ext cx="406400" cy="525463"/>
            </a:xfrm>
            <a:custGeom>
              <a:avLst/>
              <a:gdLst>
                <a:gd name="T0" fmla="*/ 406400 w 204"/>
                <a:gd name="T1" fmla="*/ 0 h 264"/>
                <a:gd name="T2" fmla="*/ 394447 w 204"/>
                <a:gd name="T3" fmla="*/ 0 h 264"/>
                <a:gd name="T4" fmla="*/ 394447 w 204"/>
                <a:gd name="T5" fmla="*/ 491626 h 264"/>
                <a:gd name="T6" fmla="*/ 55780 w 204"/>
                <a:gd name="T7" fmla="*/ 491626 h 264"/>
                <a:gd name="T8" fmla="*/ 55780 w 204"/>
                <a:gd name="T9" fmla="*/ 0 h 264"/>
                <a:gd name="T10" fmla="*/ 9961 w 204"/>
                <a:gd name="T11" fmla="*/ 15923 h 264"/>
                <a:gd name="T12" fmla="*/ 0 w 204"/>
                <a:gd name="T13" fmla="*/ 39808 h 264"/>
                <a:gd name="T14" fmla="*/ 0 w 204"/>
                <a:gd name="T15" fmla="*/ 39808 h 264"/>
                <a:gd name="T16" fmla="*/ 0 w 204"/>
                <a:gd name="T17" fmla="*/ 525463 h 264"/>
                <a:gd name="T18" fmla="*/ 406400 w 204"/>
                <a:gd name="T19" fmla="*/ 525463 h 264"/>
                <a:gd name="T20" fmla="*/ 406400 w 204"/>
                <a:gd name="T21" fmla="*/ 0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4" h="264">
                  <a:moveTo>
                    <a:pt x="204" y="0"/>
                  </a:moveTo>
                  <a:cubicBezTo>
                    <a:pt x="198" y="0"/>
                    <a:pt x="198" y="0"/>
                    <a:pt x="198" y="0"/>
                  </a:cubicBezTo>
                  <a:cubicBezTo>
                    <a:pt x="198" y="247"/>
                    <a:pt x="198" y="247"/>
                    <a:pt x="198" y="247"/>
                  </a:cubicBezTo>
                  <a:cubicBezTo>
                    <a:pt x="28" y="247"/>
                    <a:pt x="28" y="247"/>
                    <a:pt x="28" y="247"/>
                  </a:cubicBezTo>
                  <a:cubicBezTo>
                    <a:pt x="28" y="0"/>
                    <a:pt x="28" y="0"/>
                    <a:pt x="28" y="0"/>
                  </a:cubicBezTo>
                  <a:cubicBezTo>
                    <a:pt x="28" y="0"/>
                    <a:pt x="13" y="0"/>
                    <a:pt x="5" y="8"/>
                  </a:cubicBezTo>
                  <a:cubicBezTo>
                    <a:pt x="0" y="13"/>
                    <a:pt x="0" y="19"/>
                    <a:pt x="0" y="20"/>
                  </a:cubicBezTo>
                  <a:cubicBezTo>
                    <a:pt x="0" y="20"/>
                    <a:pt x="0" y="20"/>
                    <a:pt x="0" y="20"/>
                  </a:cubicBezTo>
                  <a:cubicBezTo>
                    <a:pt x="0" y="264"/>
                    <a:pt x="0" y="264"/>
                    <a:pt x="0" y="264"/>
                  </a:cubicBezTo>
                  <a:cubicBezTo>
                    <a:pt x="204" y="264"/>
                    <a:pt x="204" y="264"/>
                    <a:pt x="204" y="264"/>
                  </a:cubicBezTo>
                  <a:cubicBezTo>
                    <a:pt x="204" y="0"/>
                    <a:pt x="204" y="0"/>
                    <a:pt x="204"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8" name="Freeform 443"/>
            <p:cNvSpPr>
              <a:spLocks/>
            </p:cNvSpPr>
            <p:nvPr/>
          </p:nvSpPr>
          <p:spPr bwMode="auto">
            <a:xfrm>
              <a:off x="10725150" y="5055957"/>
              <a:ext cx="404812" cy="33338"/>
            </a:xfrm>
            <a:custGeom>
              <a:avLst/>
              <a:gdLst>
                <a:gd name="T0" fmla="*/ 0 w 204"/>
                <a:gd name="T1" fmla="*/ 33338 h 17"/>
                <a:gd name="T2" fmla="*/ 11906 w 204"/>
                <a:gd name="T3" fmla="*/ 0 h 17"/>
                <a:gd name="T4" fmla="*/ 349250 w 204"/>
                <a:gd name="T5" fmla="*/ 0 h 17"/>
                <a:gd name="T6" fmla="*/ 404812 w 204"/>
                <a:gd name="T7" fmla="*/ 33338 h 17"/>
                <a:gd name="T8" fmla="*/ 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0" y="17"/>
                  </a:moveTo>
                  <a:cubicBezTo>
                    <a:pt x="6" y="0"/>
                    <a:pt x="6" y="0"/>
                    <a:pt x="6" y="0"/>
                  </a:cubicBezTo>
                  <a:cubicBezTo>
                    <a:pt x="176" y="0"/>
                    <a:pt x="176" y="0"/>
                    <a:pt x="176" y="0"/>
                  </a:cubicBezTo>
                  <a:cubicBezTo>
                    <a:pt x="176" y="0"/>
                    <a:pt x="197" y="4"/>
                    <a:pt x="204" y="17"/>
                  </a:cubicBezTo>
                  <a:lnTo>
                    <a:pt x="0"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29" name="Freeform 444"/>
            <p:cNvSpPr>
              <a:spLocks/>
            </p:cNvSpPr>
            <p:nvPr/>
          </p:nvSpPr>
          <p:spPr bwMode="auto">
            <a:xfrm>
              <a:off x="11129962" y="5055957"/>
              <a:ext cx="406400" cy="33338"/>
            </a:xfrm>
            <a:custGeom>
              <a:avLst/>
              <a:gdLst>
                <a:gd name="T0" fmla="*/ 406400 w 204"/>
                <a:gd name="T1" fmla="*/ 33338 h 17"/>
                <a:gd name="T2" fmla="*/ 394447 w 204"/>
                <a:gd name="T3" fmla="*/ 0 h 17"/>
                <a:gd name="T4" fmla="*/ 55780 w 204"/>
                <a:gd name="T5" fmla="*/ 0 h 17"/>
                <a:gd name="T6" fmla="*/ 0 w 204"/>
                <a:gd name="T7" fmla="*/ 33338 h 17"/>
                <a:gd name="T8" fmla="*/ 40640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204" y="17"/>
                  </a:moveTo>
                  <a:cubicBezTo>
                    <a:pt x="198" y="0"/>
                    <a:pt x="198" y="0"/>
                    <a:pt x="198" y="0"/>
                  </a:cubicBezTo>
                  <a:cubicBezTo>
                    <a:pt x="28" y="0"/>
                    <a:pt x="28" y="0"/>
                    <a:pt x="28" y="0"/>
                  </a:cubicBezTo>
                  <a:cubicBezTo>
                    <a:pt x="28" y="0"/>
                    <a:pt x="7" y="4"/>
                    <a:pt x="0" y="17"/>
                  </a:cubicBezTo>
                  <a:lnTo>
                    <a:pt x="204"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0" name="Rectangle 445"/>
            <p:cNvSpPr>
              <a:spLocks noChangeArrowheads="1"/>
            </p:cNvSpPr>
            <p:nvPr/>
          </p:nvSpPr>
          <p:spPr bwMode="auto">
            <a:xfrm>
              <a:off x="11128375" y="4563832"/>
              <a:ext cx="4762" cy="539750"/>
            </a:xfrm>
            <a:prstGeom prst="rect">
              <a:avLst/>
            </a:prstGeom>
            <a:solidFill>
              <a:srgbClr val="435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531" name="Freeform 446"/>
            <p:cNvSpPr>
              <a:spLocks/>
            </p:cNvSpPr>
            <p:nvPr/>
          </p:nvSpPr>
          <p:spPr bwMode="auto">
            <a:xfrm>
              <a:off x="11128375" y="4563832"/>
              <a:ext cx="4762" cy="539750"/>
            </a:xfrm>
            <a:custGeom>
              <a:avLst/>
              <a:gdLst>
                <a:gd name="T0" fmla="*/ 4762 w 3"/>
                <a:gd name="T1" fmla="*/ 539750 h 340"/>
                <a:gd name="T2" fmla="*/ 4762 w 3"/>
                <a:gd name="T3" fmla="*/ 0 h 340"/>
                <a:gd name="T4" fmla="*/ 0 w 3"/>
                <a:gd name="T5" fmla="*/ 0 h 340"/>
                <a:gd name="T6" fmla="*/ 0 w 3"/>
                <a:gd name="T7" fmla="*/ 539750 h 3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340">
                  <a:moveTo>
                    <a:pt x="3" y="340"/>
                  </a:moveTo>
                  <a:lnTo>
                    <a:pt x="3" y="0"/>
                  </a:lnTo>
                  <a:lnTo>
                    <a:pt x="0" y="0"/>
                  </a:lnTo>
                  <a:lnTo>
                    <a:pt x="0"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2" name="Freeform 447"/>
            <p:cNvSpPr>
              <a:spLocks/>
            </p:cNvSpPr>
            <p:nvPr/>
          </p:nvSpPr>
          <p:spPr bwMode="auto">
            <a:xfrm>
              <a:off x="10750550" y="4597169"/>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3" name="Freeform 448"/>
            <p:cNvSpPr>
              <a:spLocks/>
            </p:cNvSpPr>
            <p:nvPr/>
          </p:nvSpPr>
          <p:spPr bwMode="auto">
            <a:xfrm>
              <a:off x="10750550" y="46257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4" name="Freeform 449"/>
            <p:cNvSpPr>
              <a:spLocks/>
            </p:cNvSpPr>
            <p:nvPr/>
          </p:nvSpPr>
          <p:spPr bwMode="auto">
            <a:xfrm>
              <a:off x="10750550" y="465590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5" name="Freeform 450"/>
            <p:cNvSpPr>
              <a:spLocks/>
            </p:cNvSpPr>
            <p:nvPr/>
          </p:nvSpPr>
          <p:spPr bwMode="auto">
            <a:xfrm>
              <a:off x="10750550" y="4682894"/>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6" name="Freeform 451"/>
            <p:cNvSpPr>
              <a:spLocks/>
            </p:cNvSpPr>
            <p:nvPr/>
          </p:nvSpPr>
          <p:spPr bwMode="auto">
            <a:xfrm>
              <a:off x="10750550" y="471305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7" name="Freeform 452"/>
            <p:cNvSpPr>
              <a:spLocks/>
            </p:cNvSpPr>
            <p:nvPr/>
          </p:nvSpPr>
          <p:spPr bwMode="auto">
            <a:xfrm>
              <a:off x="10750550" y="47416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8" name="Freeform 453"/>
            <p:cNvSpPr>
              <a:spLocks/>
            </p:cNvSpPr>
            <p:nvPr/>
          </p:nvSpPr>
          <p:spPr bwMode="auto">
            <a:xfrm>
              <a:off x="10750550" y="47702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39" name="Freeform 454"/>
            <p:cNvSpPr>
              <a:spLocks/>
            </p:cNvSpPr>
            <p:nvPr/>
          </p:nvSpPr>
          <p:spPr bwMode="auto">
            <a:xfrm>
              <a:off x="10750550" y="47987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0" name="Freeform 455"/>
            <p:cNvSpPr>
              <a:spLocks/>
            </p:cNvSpPr>
            <p:nvPr/>
          </p:nvSpPr>
          <p:spPr bwMode="auto">
            <a:xfrm>
              <a:off x="10750550" y="48289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1" name="Freeform 456"/>
            <p:cNvSpPr>
              <a:spLocks/>
            </p:cNvSpPr>
            <p:nvPr/>
          </p:nvSpPr>
          <p:spPr bwMode="auto">
            <a:xfrm>
              <a:off x="10750550" y="4855932"/>
              <a:ext cx="319087" cy="12700"/>
            </a:xfrm>
            <a:custGeom>
              <a:avLst/>
              <a:gdLst>
                <a:gd name="T0" fmla="*/ 315098 w 160"/>
                <a:gd name="T1" fmla="*/ 0 h 6"/>
                <a:gd name="T2" fmla="*/ 3989 w 160"/>
                <a:gd name="T3" fmla="*/ 0 h 6"/>
                <a:gd name="T4" fmla="*/ 0 w 160"/>
                <a:gd name="T5" fmla="*/ 4233 h 6"/>
                <a:gd name="T6" fmla="*/ 0 w 160"/>
                <a:gd name="T7" fmla="*/ 6350 h 6"/>
                <a:gd name="T8" fmla="*/ 3989 w 160"/>
                <a:gd name="T9" fmla="*/ 12700 h 6"/>
                <a:gd name="T10" fmla="*/ 315098 w 160"/>
                <a:gd name="T11" fmla="*/ 12700 h 6"/>
                <a:gd name="T12" fmla="*/ 319087 w 160"/>
                <a:gd name="T13" fmla="*/ 6350 h 6"/>
                <a:gd name="T14" fmla="*/ 319087 w 160"/>
                <a:gd name="T15" fmla="*/ 4233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3"/>
                    <a:pt x="0" y="3"/>
                    <a:pt x="0" y="3"/>
                  </a:cubicBezTo>
                  <a:cubicBezTo>
                    <a:pt x="0" y="5"/>
                    <a:pt x="1" y="6"/>
                    <a:pt x="2" y="6"/>
                  </a:cubicBezTo>
                  <a:cubicBezTo>
                    <a:pt x="158" y="6"/>
                    <a:pt x="158" y="6"/>
                    <a:pt x="158" y="6"/>
                  </a:cubicBezTo>
                  <a:cubicBezTo>
                    <a:pt x="159" y="6"/>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2" name="Freeform 457"/>
            <p:cNvSpPr>
              <a:spLocks/>
            </p:cNvSpPr>
            <p:nvPr/>
          </p:nvSpPr>
          <p:spPr bwMode="auto">
            <a:xfrm>
              <a:off x="10750550" y="488609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3" name="Freeform 458"/>
            <p:cNvSpPr>
              <a:spLocks/>
            </p:cNvSpPr>
            <p:nvPr/>
          </p:nvSpPr>
          <p:spPr bwMode="auto">
            <a:xfrm>
              <a:off x="10750550" y="4914669"/>
              <a:ext cx="319087" cy="11113"/>
            </a:xfrm>
            <a:custGeom>
              <a:avLst/>
              <a:gdLst>
                <a:gd name="T0" fmla="*/ 315098 w 160"/>
                <a:gd name="T1" fmla="*/ 0 h 6"/>
                <a:gd name="T2" fmla="*/ 3989 w 160"/>
                <a:gd name="T3" fmla="*/ 0 h 6"/>
                <a:gd name="T4" fmla="*/ 0 w 160"/>
                <a:gd name="T5" fmla="*/ 3704 h 6"/>
                <a:gd name="T6" fmla="*/ 0 w 160"/>
                <a:gd name="T7" fmla="*/ 7409 h 6"/>
                <a:gd name="T8" fmla="*/ 3989 w 160"/>
                <a:gd name="T9" fmla="*/ 11113 h 6"/>
                <a:gd name="T10" fmla="*/ 315098 w 160"/>
                <a:gd name="T11" fmla="*/ 11113 h 6"/>
                <a:gd name="T12" fmla="*/ 319087 w 160"/>
                <a:gd name="T13" fmla="*/ 7409 h 6"/>
                <a:gd name="T14" fmla="*/ 319087 w 160"/>
                <a:gd name="T15" fmla="*/ 3704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4" name="Freeform 459"/>
            <p:cNvSpPr>
              <a:spLocks/>
            </p:cNvSpPr>
            <p:nvPr/>
          </p:nvSpPr>
          <p:spPr bwMode="auto">
            <a:xfrm>
              <a:off x="10750550" y="49448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5" name="Freeform 460"/>
            <p:cNvSpPr>
              <a:spLocks/>
            </p:cNvSpPr>
            <p:nvPr/>
          </p:nvSpPr>
          <p:spPr bwMode="auto">
            <a:xfrm>
              <a:off x="10750550" y="49734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6" name="Freeform 461"/>
            <p:cNvSpPr>
              <a:spLocks/>
            </p:cNvSpPr>
            <p:nvPr/>
          </p:nvSpPr>
          <p:spPr bwMode="auto">
            <a:xfrm>
              <a:off x="10750550" y="50019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7" name="Freeform 462"/>
            <p:cNvSpPr>
              <a:spLocks/>
            </p:cNvSpPr>
            <p:nvPr/>
          </p:nvSpPr>
          <p:spPr bwMode="auto">
            <a:xfrm>
              <a:off x="11195050" y="45955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8" name="Freeform 463"/>
            <p:cNvSpPr>
              <a:spLocks/>
            </p:cNvSpPr>
            <p:nvPr/>
          </p:nvSpPr>
          <p:spPr bwMode="auto">
            <a:xfrm>
              <a:off x="11195050" y="46257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49" name="Freeform 464"/>
            <p:cNvSpPr>
              <a:spLocks/>
            </p:cNvSpPr>
            <p:nvPr/>
          </p:nvSpPr>
          <p:spPr bwMode="auto">
            <a:xfrm>
              <a:off x="11195050" y="46527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0" name="Freeform 465"/>
            <p:cNvSpPr>
              <a:spLocks/>
            </p:cNvSpPr>
            <p:nvPr/>
          </p:nvSpPr>
          <p:spPr bwMode="auto">
            <a:xfrm>
              <a:off x="11195050" y="4682894"/>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1" name="Freeform 466"/>
            <p:cNvSpPr>
              <a:spLocks/>
            </p:cNvSpPr>
            <p:nvPr/>
          </p:nvSpPr>
          <p:spPr bwMode="auto">
            <a:xfrm>
              <a:off x="11195050" y="4711469"/>
              <a:ext cx="317500" cy="11113"/>
            </a:xfrm>
            <a:custGeom>
              <a:avLst/>
              <a:gdLst>
                <a:gd name="T0" fmla="*/ 313531 w 160"/>
                <a:gd name="T1" fmla="*/ 0 h 6"/>
                <a:gd name="T2" fmla="*/ 3969 w 160"/>
                <a:gd name="T3" fmla="*/ 0 h 6"/>
                <a:gd name="T4" fmla="*/ 0 w 160"/>
                <a:gd name="T5" fmla="*/ 3704 h 6"/>
                <a:gd name="T6" fmla="*/ 0 w 160"/>
                <a:gd name="T7" fmla="*/ 7409 h 6"/>
                <a:gd name="T8" fmla="*/ 3969 w 160"/>
                <a:gd name="T9" fmla="*/ 11113 h 6"/>
                <a:gd name="T10" fmla="*/ 313531 w 160"/>
                <a:gd name="T11" fmla="*/ 11113 h 6"/>
                <a:gd name="T12" fmla="*/ 317500 w 160"/>
                <a:gd name="T13" fmla="*/ 7409 h 6"/>
                <a:gd name="T14" fmla="*/ 317500 w 160"/>
                <a:gd name="T15" fmla="*/ 3704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2" name="Freeform 467"/>
            <p:cNvSpPr>
              <a:spLocks/>
            </p:cNvSpPr>
            <p:nvPr/>
          </p:nvSpPr>
          <p:spPr bwMode="auto">
            <a:xfrm>
              <a:off x="11195050" y="47416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3" name="Freeform 468"/>
            <p:cNvSpPr>
              <a:spLocks/>
            </p:cNvSpPr>
            <p:nvPr/>
          </p:nvSpPr>
          <p:spPr bwMode="auto">
            <a:xfrm>
              <a:off x="11195050" y="4768619"/>
              <a:ext cx="317500" cy="12700"/>
            </a:xfrm>
            <a:custGeom>
              <a:avLst/>
              <a:gdLst>
                <a:gd name="T0" fmla="*/ 313531 w 160"/>
                <a:gd name="T1" fmla="*/ 0 h 6"/>
                <a:gd name="T2" fmla="*/ 3969 w 160"/>
                <a:gd name="T3" fmla="*/ 0 h 6"/>
                <a:gd name="T4" fmla="*/ 0 w 160"/>
                <a:gd name="T5" fmla="*/ 4233 h 6"/>
                <a:gd name="T6" fmla="*/ 0 w 160"/>
                <a:gd name="T7" fmla="*/ 8467 h 6"/>
                <a:gd name="T8" fmla="*/ 3969 w 160"/>
                <a:gd name="T9" fmla="*/ 12700 h 6"/>
                <a:gd name="T10" fmla="*/ 313531 w 160"/>
                <a:gd name="T11" fmla="*/ 12700 h 6"/>
                <a:gd name="T12" fmla="*/ 317500 w 160"/>
                <a:gd name="T13" fmla="*/ 8467 h 6"/>
                <a:gd name="T14" fmla="*/ 317500 w 160"/>
                <a:gd name="T15" fmla="*/ 4233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4" name="Freeform 469"/>
            <p:cNvSpPr>
              <a:spLocks/>
            </p:cNvSpPr>
            <p:nvPr/>
          </p:nvSpPr>
          <p:spPr bwMode="auto">
            <a:xfrm>
              <a:off x="11195050" y="47987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5" name="Freeform 470"/>
            <p:cNvSpPr>
              <a:spLocks/>
            </p:cNvSpPr>
            <p:nvPr/>
          </p:nvSpPr>
          <p:spPr bwMode="auto">
            <a:xfrm>
              <a:off x="11195050" y="48289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6" name="Freeform 471"/>
            <p:cNvSpPr>
              <a:spLocks/>
            </p:cNvSpPr>
            <p:nvPr/>
          </p:nvSpPr>
          <p:spPr bwMode="auto">
            <a:xfrm>
              <a:off x="11195050" y="48559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7" name="Freeform 472"/>
            <p:cNvSpPr>
              <a:spLocks/>
            </p:cNvSpPr>
            <p:nvPr/>
          </p:nvSpPr>
          <p:spPr bwMode="auto">
            <a:xfrm>
              <a:off x="11195050" y="488609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8" name="Freeform 473"/>
            <p:cNvSpPr>
              <a:spLocks/>
            </p:cNvSpPr>
            <p:nvPr/>
          </p:nvSpPr>
          <p:spPr bwMode="auto">
            <a:xfrm>
              <a:off x="11195050" y="491466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59" name="Freeform 474"/>
            <p:cNvSpPr>
              <a:spLocks/>
            </p:cNvSpPr>
            <p:nvPr/>
          </p:nvSpPr>
          <p:spPr bwMode="auto">
            <a:xfrm>
              <a:off x="11195050" y="49448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0" name="Freeform 475"/>
            <p:cNvSpPr>
              <a:spLocks/>
            </p:cNvSpPr>
            <p:nvPr/>
          </p:nvSpPr>
          <p:spPr bwMode="auto">
            <a:xfrm>
              <a:off x="11195050" y="497181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1" name="Freeform 476"/>
            <p:cNvSpPr>
              <a:spLocks/>
            </p:cNvSpPr>
            <p:nvPr/>
          </p:nvSpPr>
          <p:spPr bwMode="auto">
            <a:xfrm>
              <a:off x="11195050" y="50019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2" name="Freeform 477"/>
            <p:cNvSpPr>
              <a:spLocks/>
            </p:cNvSpPr>
            <p:nvPr/>
          </p:nvSpPr>
          <p:spPr bwMode="auto">
            <a:xfrm>
              <a:off x="11017250" y="5011507"/>
              <a:ext cx="30162" cy="26988"/>
            </a:xfrm>
            <a:custGeom>
              <a:avLst/>
              <a:gdLst>
                <a:gd name="T0" fmla="*/ 23812 w 19"/>
                <a:gd name="T1" fmla="*/ 3175 h 17"/>
                <a:gd name="T2" fmla="*/ 23812 w 19"/>
                <a:gd name="T3" fmla="*/ 3175 h 17"/>
                <a:gd name="T4" fmla="*/ 30162 w 19"/>
                <a:gd name="T5" fmla="*/ 0 h 17"/>
                <a:gd name="T6" fmla="*/ 1587 w 19"/>
                <a:gd name="T7" fmla="*/ 26988 h 17"/>
                <a:gd name="T8" fmla="*/ 0 w 19"/>
                <a:gd name="T9" fmla="*/ 26988 h 17"/>
                <a:gd name="T10" fmla="*/ 23812 w 19"/>
                <a:gd name="T11" fmla="*/ 317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17">
                  <a:moveTo>
                    <a:pt x="15" y="2"/>
                  </a:moveTo>
                  <a:lnTo>
                    <a:pt x="15" y="2"/>
                  </a:lnTo>
                  <a:lnTo>
                    <a:pt x="19" y="0"/>
                  </a:lnTo>
                  <a:lnTo>
                    <a:pt x="1" y="17"/>
                  </a:lnTo>
                  <a:lnTo>
                    <a:pt x="0" y="17"/>
                  </a:lnTo>
                  <a:lnTo>
                    <a:pt x="15" y="2"/>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3" name="Freeform 478"/>
            <p:cNvSpPr>
              <a:spLocks/>
            </p:cNvSpPr>
            <p:nvPr/>
          </p:nvSpPr>
          <p:spPr bwMode="auto">
            <a:xfrm>
              <a:off x="9028113" y="3204931"/>
              <a:ext cx="857250" cy="574675"/>
            </a:xfrm>
            <a:custGeom>
              <a:avLst/>
              <a:gdLst>
                <a:gd name="T0" fmla="*/ 825426 w 431"/>
                <a:gd name="T1" fmla="*/ 574675 h 288"/>
                <a:gd name="T2" fmla="*/ 33813 w 431"/>
                <a:gd name="T3" fmla="*/ 574675 h 288"/>
                <a:gd name="T4" fmla="*/ 0 w 431"/>
                <a:gd name="T5" fmla="*/ 540753 h 288"/>
                <a:gd name="T6" fmla="*/ 0 w 431"/>
                <a:gd name="T7" fmla="*/ 33922 h 288"/>
                <a:gd name="T8" fmla="*/ 33813 w 431"/>
                <a:gd name="T9" fmla="*/ 0 h 288"/>
                <a:gd name="T10" fmla="*/ 825426 w 431"/>
                <a:gd name="T11" fmla="*/ 0 h 288"/>
                <a:gd name="T12" fmla="*/ 857250 w 431"/>
                <a:gd name="T13" fmla="*/ 33922 h 288"/>
                <a:gd name="T14" fmla="*/ 857250 w 431"/>
                <a:gd name="T15" fmla="*/ 540753 h 288"/>
                <a:gd name="T16" fmla="*/ 825426 w 431"/>
                <a:gd name="T17" fmla="*/ 574675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1" h="288">
                  <a:moveTo>
                    <a:pt x="415" y="288"/>
                  </a:moveTo>
                  <a:cubicBezTo>
                    <a:pt x="17" y="288"/>
                    <a:pt x="17" y="288"/>
                    <a:pt x="17" y="288"/>
                  </a:cubicBezTo>
                  <a:cubicBezTo>
                    <a:pt x="8" y="288"/>
                    <a:pt x="0" y="280"/>
                    <a:pt x="0" y="271"/>
                  </a:cubicBezTo>
                  <a:cubicBezTo>
                    <a:pt x="0" y="17"/>
                    <a:pt x="0" y="17"/>
                    <a:pt x="0" y="17"/>
                  </a:cubicBezTo>
                  <a:cubicBezTo>
                    <a:pt x="0" y="8"/>
                    <a:pt x="8" y="0"/>
                    <a:pt x="17" y="0"/>
                  </a:cubicBezTo>
                  <a:cubicBezTo>
                    <a:pt x="415" y="0"/>
                    <a:pt x="415" y="0"/>
                    <a:pt x="415" y="0"/>
                  </a:cubicBezTo>
                  <a:cubicBezTo>
                    <a:pt x="424" y="0"/>
                    <a:pt x="431" y="8"/>
                    <a:pt x="431" y="17"/>
                  </a:cubicBezTo>
                  <a:cubicBezTo>
                    <a:pt x="431" y="271"/>
                    <a:pt x="431" y="271"/>
                    <a:pt x="431" y="271"/>
                  </a:cubicBezTo>
                  <a:cubicBezTo>
                    <a:pt x="431" y="280"/>
                    <a:pt x="424" y="288"/>
                    <a:pt x="415" y="288"/>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4" name="Freeform 479"/>
            <p:cNvSpPr>
              <a:spLocks/>
            </p:cNvSpPr>
            <p:nvPr/>
          </p:nvSpPr>
          <p:spPr bwMode="auto">
            <a:xfrm>
              <a:off x="9309100" y="3228744"/>
              <a:ext cx="298450" cy="179388"/>
            </a:xfrm>
            <a:custGeom>
              <a:avLst/>
              <a:gdLst>
                <a:gd name="T0" fmla="*/ 280543 w 150"/>
                <a:gd name="T1" fmla="*/ 179388 h 90"/>
                <a:gd name="T2" fmla="*/ 17907 w 150"/>
                <a:gd name="T3" fmla="*/ 179388 h 90"/>
                <a:gd name="T4" fmla="*/ 0 w 150"/>
                <a:gd name="T5" fmla="*/ 161449 h 90"/>
                <a:gd name="T6" fmla="*/ 0 w 150"/>
                <a:gd name="T7" fmla="*/ 17939 h 90"/>
                <a:gd name="T8" fmla="*/ 17907 w 150"/>
                <a:gd name="T9" fmla="*/ 0 h 90"/>
                <a:gd name="T10" fmla="*/ 280543 w 150"/>
                <a:gd name="T11" fmla="*/ 0 h 90"/>
                <a:gd name="T12" fmla="*/ 298450 w 150"/>
                <a:gd name="T13" fmla="*/ 17939 h 90"/>
                <a:gd name="T14" fmla="*/ 298450 w 150"/>
                <a:gd name="T15" fmla="*/ 161449 h 90"/>
                <a:gd name="T16" fmla="*/ 280543 w 150"/>
                <a:gd name="T17" fmla="*/ 179388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90">
                  <a:moveTo>
                    <a:pt x="141" y="90"/>
                  </a:moveTo>
                  <a:cubicBezTo>
                    <a:pt x="9" y="90"/>
                    <a:pt x="9" y="90"/>
                    <a:pt x="9" y="90"/>
                  </a:cubicBezTo>
                  <a:cubicBezTo>
                    <a:pt x="4" y="90"/>
                    <a:pt x="0" y="86"/>
                    <a:pt x="0" y="81"/>
                  </a:cubicBezTo>
                  <a:cubicBezTo>
                    <a:pt x="0" y="9"/>
                    <a:pt x="0" y="9"/>
                    <a:pt x="0" y="9"/>
                  </a:cubicBezTo>
                  <a:cubicBezTo>
                    <a:pt x="0" y="4"/>
                    <a:pt x="4" y="0"/>
                    <a:pt x="9" y="0"/>
                  </a:cubicBezTo>
                  <a:cubicBezTo>
                    <a:pt x="141" y="0"/>
                    <a:pt x="141" y="0"/>
                    <a:pt x="141" y="0"/>
                  </a:cubicBezTo>
                  <a:cubicBezTo>
                    <a:pt x="146" y="0"/>
                    <a:pt x="150" y="4"/>
                    <a:pt x="150" y="9"/>
                  </a:cubicBezTo>
                  <a:cubicBezTo>
                    <a:pt x="150" y="81"/>
                    <a:pt x="150" y="81"/>
                    <a:pt x="150" y="81"/>
                  </a:cubicBezTo>
                  <a:cubicBezTo>
                    <a:pt x="150" y="86"/>
                    <a:pt x="146" y="90"/>
                    <a:pt x="141" y="90"/>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5" name="Freeform 480"/>
            <p:cNvSpPr>
              <a:spLocks/>
            </p:cNvSpPr>
            <p:nvPr/>
          </p:nvSpPr>
          <p:spPr bwMode="auto">
            <a:xfrm>
              <a:off x="9309100" y="3447819"/>
              <a:ext cx="325437" cy="52388"/>
            </a:xfrm>
            <a:custGeom>
              <a:avLst/>
              <a:gdLst>
                <a:gd name="T0" fmla="*/ 313531 w 164"/>
                <a:gd name="T1" fmla="*/ 52388 h 26"/>
                <a:gd name="T2" fmla="*/ 11906 w 164"/>
                <a:gd name="T3" fmla="*/ 52388 h 26"/>
                <a:gd name="T4" fmla="*/ 0 w 164"/>
                <a:gd name="T5" fmla="*/ 40298 h 26"/>
                <a:gd name="T6" fmla="*/ 0 w 164"/>
                <a:gd name="T7" fmla="*/ 12090 h 26"/>
                <a:gd name="T8" fmla="*/ 11906 w 164"/>
                <a:gd name="T9" fmla="*/ 0 h 26"/>
                <a:gd name="T10" fmla="*/ 313531 w 164"/>
                <a:gd name="T11" fmla="*/ 0 h 26"/>
                <a:gd name="T12" fmla="*/ 325437 w 164"/>
                <a:gd name="T13" fmla="*/ 12090 h 26"/>
                <a:gd name="T14" fmla="*/ 325437 w 164"/>
                <a:gd name="T15" fmla="*/ 40298 h 26"/>
                <a:gd name="T16" fmla="*/ 313531 w 164"/>
                <a:gd name="T17" fmla="*/ 5238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26">
                  <a:moveTo>
                    <a:pt x="158" y="26"/>
                  </a:moveTo>
                  <a:cubicBezTo>
                    <a:pt x="6" y="26"/>
                    <a:pt x="6" y="26"/>
                    <a:pt x="6" y="26"/>
                  </a:cubicBezTo>
                  <a:cubicBezTo>
                    <a:pt x="3" y="26"/>
                    <a:pt x="0" y="24"/>
                    <a:pt x="0" y="20"/>
                  </a:cubicBezTo>
                  <a:cubicBezTo>
                    <a:pt x="0" y="6"/>
                    <a:pt x="0" y="6"/>
                    <a:pt x="0" y="6"/>
                  </a:cubicBezTo>
                  <a:cubicBezTo>
                    <a:pt x="0" y="3"/>
                    <a:pt x="3" y="0"/>
                    <a:pt x="6" y="0"/>
                  </a:cubicBezTo>
                  <a:cubicBezTo>
                    <a:pt x="158" y="0"/>
                    <a:pt x="158" y="0"/>
                    <a:pt x="158" y="0"/>
                  </a:cubicBezTo>
                  <a:cubicBezTo>
                    <a:pt x="161" y="0"/>
                    <a:pt x="164" y="3"/>
                    <a:pt x="164" y="6"/>
                  </a:cubicBezTo>
                  <a:cubicBezTo>
                    <a:pt x="164" y="20"/>
                    <a:pt x="164" y="20"/>
                    <a:pt x="164" y="20"/>
                  </a:cubicBezTo>
                  <a:cubicBezTo>
                    <a:pt x="164" y="24"/>
                    <a:pt x="161" y="26"/>
                    <a:pt x="158" y="26"/>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6" name="Freeform 481"/>
            <p:cNvSpPr>
              <a:spLocks/>
            </p:cNvSpPr>
            <p:nvPr/>
          </p:nvSpPr>
          <p:spPr bwMode="auto">
            <a:xfrm>
              <a:off x="9053513"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7" name="Freeform 482"/>
            <p:cNvSpPr>
              <a:spLocks/>
            </p:cNvSpPr>
            <p:nvPr/>
          </p:nvSpPr>
          <p:spPr bwMode="auto">
            <a:xfrm>
              <a:off x="9139238"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2" y="0"/>
                    <a:pt x="35" y="3"/>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8" name="Freeform 483"/>
            <p:cNvSpPr>
              <a:spLocks/>
            </p:cNvSpPr>
            <p:nvPr/>
          </p:nvSpPr>
          <p:spPr bwMode="auto">
            <a:xfrm>
              <a:off x="922337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3"/>
                    <a:pt x="3"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69" name="Freeform 484"/>
            <p:cNvSpPr>
              <a:spLocks/>
            </p:cNvSpPr>
            <p:nvPr/>
          </p:nvSpPr>
          <p:spPr bwMode="auto">
            <a:xfrm>
              <a:off x="964882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0" name="Freeform 485"/>
            <p:cNvSpPr>
              <a:spLocks/>
            </p:cNvSpPr>
            <p:nvPr/>
          </p:nvSpPr>
          <p:spPr bwMode="auto">
            <a:xfrm>
              <a:off x="9734550"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1" name="Freeform 486"/>
            <p:cNvSpPr>
              <a:spLocks/>
            </p:cNvSpPr>
            <p:nvPr/>
          </p:nvSpPr>
          <p:spPr bwMode="auto">
            <a:xfrm>
              <a:off x="9053513"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2" name="Freeform 487"/>
            <p:cNvSpPr>
              <a:spLocks/>
            </p:cNvSpPr>
            <p:nvPr/>
          </p:nvSpPr>
          <p:spPr bwMode="auto">
            <a:xfrm>
              <a:off x="9139238"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3" name="Freeform 488"/>
            <p:cNvSpPr>
              <a:spLocks/>
            </p:cNvSpPr>
            <p:nvPr/>
          </p:nvSpPr>
          <p:spPr bwMode="auto">
            <a:xfrm>
              <a:off x="922337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4" name="Freeform 489"/>
            <p:cNvSpPr>
              <a:spLocks/>
            </p:cNvSpPr>
            <p:nvPr/>
          </p:nvSpPr>
          <p:spPr bwMode="auto">
            <a:xfrm>
              <a:off x="9309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5" name="Freeform 490"/>
            <p:cNvSpPr>
              <a:spLocks/>
            </p:cNvSpPr>
            <p:nvPr/>
          </p:nvSpPr>
          <p:spPr bwMode="auto">
            <a:xfrm>
              <a:off x="9394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6" name="Freeform 491"/>
            <p:cNvSpPr>
              <a:spLocks/>
            </p:cNvSpPr>
            <p:nvPr/>
          </p:nvSpPr>
          <p:spPr bwMode="auto">
            <a:xfrm>
              <a:off x="9480550" y="3514494"/>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7" name="Freeform 492"/>
            <p:cNvSpPr>
              <a:spLocks/>
            </p:cNvSpPr>
            <p:nvPr/>
          </p:nvSpPr>
          <p:spPr bwMode="auto">
            <a:xfrm>
              <a:off x="9563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8" name="Freeform 493"/>
            <p:cNvSpPr>
              <a:spLocks/>
            </p:cNvSpPr>
            <p:nvPr/>
          </p:nvSpPr>
          <p:spPr bwMode="auto">
            <a:xfrm>
              <a:off x="9648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79" name="Freeform 494"/>
            <p:cNvSpPr>
              <a:spLocks/>
            </p:cNvSpPr>
            <p:nvPr/>
          </p:nvSpPr>
          <p:spPr bwMode="auto">
            <a:xfrm>
              <a:off x="973455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0" name="Freeform 495"/>
            <p:cNvSpPr>
              <a:spLocks/>
            </p:cNvSpPr>
            <p:nvPr/>
          </p:nvSpPr>
          <p:spPr bwMode="auto">
            <a:xfrm>
              <a:off x="9053513"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1" name="Freeform 496"/>
            <p:cNvSpPr>
              <a:spLocks/>
            </p:cNvSpPr>
            <p:nvPr/>
          </p:nvSpPr>
          <p:spPr bwMode="auto">
            <a:xfrm>
              <a:off x="9139238"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2" name="Freeform 497"/>
            <p:cNvSpPr>
              <a:spLocks/>
            </p:cNvSpPr>
            <p:nvPr/>
          </p:nvSpPr>
          <p:spPr bwMode="auto">
            <a:xfrm>
              <a:off x="922337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3" name="Freeform 498"/>
            <p:cNvSpPr>
              <a:spLocks/>
            </p:cNvSpPr>
            <p:nvPr/>
          </p:nvSpPr>
          <p:spPr bwMode="auto">
            <a:xfrm>
              <a:off x="9309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4" name="Freeform 499"/>
            <p:cNvSpPr>
              <a:spLocks/>
            </p:cNvSpPr>
            <p:nvPr/>
          </p:nvSpPr>
          <p:spPr bwMode="auto">
            <a:xfrm>
              <a:off x="9394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5" name="Freeform 500"/>
            <p:cNvSpPr>
              <a:spLocks/>
            </p:cNvSpPr>
            <p:nvPr/>
          </p:nvSpPr>
          <p:spPr bwMode="auto">
            <a:xfrm>
              <a:off x="9480550" y="3579581"/>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6" name="Freeform 501"/>
            <p:cNvSpPr>
              <a:spLocks/>
            </p:cNvSpPr>
            <p:nvPr/>
          </p:nvSpPr>
          <p:spPr bwMode="auto">
            <a:xfrm>
              <a:off x="9563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7" name="Freeform 502"/>
            <p:cNvSpPr>
              <a:spLocks/>
            </p:cNvSpPr>
            <p:nvPr/>
          </p:nvSpPr>
          <p:spPr bwMode="auto">
            <a:xfrm>
              <a:off x="9648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8" name="Freeform 503"/>
            <p:cNvSpPr>
              <a:spLocks/>
            </p:cNvSpPr>
            <p:nvPr/>
          </p:nvSpPr>
          <p:spPr bwMode="auto">
            <a:xfrm>
              <a:off x="973455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89" name="Freeform 504"/>
            <p:cNvSpPr>
              <a:spLocks/>
            </p:cNvSpPr>
            <p:nvPr/>
          </p:nvSpPr>
          <p:spPr bwMode="auto">
            <a:xfrm>
              <a:off x="9053513"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0" name="Freeform 505"/>
            <p:cNvSpPr>
              <a:spLocks/>
            </p:cNvSpPr>
            <p:nvPr/>
          </p:nvSpPr>
          <p:spPr bwMode="auto">
            <a:xfrm>
              <a:off x="9139238"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1" name="Freeform 506"/>
            <p:cNvSpPr>
              <a:spLocks/>
            </p:cNvSpPr>
            <p:nvPr/>
          </p:nvSpPr>
          <p:spPr bwMode="auto">
            <a:xfrm>
              <a:off x="922337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2" name="Freeform 507"/>
            <p:cNvSpPr>
              <a:spLocks/>
            </p:cNvSpPr>
            <p:nvPr/>
          </p:nvSpPr>
          <p:spPr bwMode="auto">
            <a:xfrm>
              <a:off x="9309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3" name="Freeform 508"/>
            <p:cNvSpPr>
              <a:spLocks/>
            </p:cNvSpPr>
            <p:nvPr/>
          </p:nvSpPr>
          <p:spPr bwMode="auto">
            <a:xfrm>
              <a:off x="9394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4" name="Freeform 509"/>
            <p:cNvSpPr>
              <a:spLocks/>
            </p:cNvSpPr>
            <p:nvPr/>
          </p:nvSpPr>
          <p:spPr bwMode="auto">
            <a:xfrm>
              <a:off x="9480550" y="3646256"/>
              <a:ext cx="68262" cy="52388"/>
            </a:xfrm>
            <a:custGeom>
              <a:avLst/>
              <a:gdLst>
                <a:gd name="T0" fmla="*/ 58510 w 35"/>
                <a:gd name="T1" fmla="*/ 52388 h 27"/>
                <a:gd name="T2" fmla="*/ 9752 w 35"/>
                <a:gd name="T3" fmla="*/ 52388 h 27"/>
                <a:gd name="T4" fmla="*/ 0 w 35"/>
                <a:gd name="T5" fmla="*/ 42687 h 27"/>
                <a:gd name="T6" fmla="*/ 0 w 35"/>
                <a:gd name="T7" fmla="*/ 9701 h 27"/>
                <a:gd name="T8" fmla="*/ 9752 w 35"/>
                <a:gd name="T9" fmla="*/ 0 h 27"/>
                <a:gd name="T10" fmla="*/ 58510 w 35"/>
                <a:gd name="T11" fmla="*/ 0 h 27"/>
                <a:gd name="T12" fmla="*/ 68262 w 35"/>
                <a:gd name="T13" fmla="*/ 9701 h 27"/>
                <a:gd name="T14" fmla="*/ 68262 w 35"/>
                <a:gd name="T15" fmla="*/ 42687 h 27"/>
                <a:gd name="T16" fmla="*/ 58510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5" name="Freeform 510"/>
            <p:cNvSpPr>
              <a:spLocks/>
            </p:cNvSpPr>
            <p:nvPr/>
          </p:nvSpPr>
          <p:spPr bwMode="auto">
            <a:xfrm>
              <a:off x="9563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6" name="Freeform 511"/>
            <p:cNvSpPr>
              <a:spLocks/>
            </p:cNvSpPr>
            <p:nvPr/>
          </p:nvSpPr>
          <p:spPr bwMode="auto">
            <a:xfrm>
              <a:off x="9648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7" name="Freeform 512"/>
            <p:cNvSpPr>
              <a:spLocks/>
            </p:cNvSpPr>
            <p:nvPr/>
          </p:nvSpPr>
          <p:spPr bwMode="auto">
            <a:xfrm>
              <a:off x="973455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8" name="Freeform 513"/>
            <p:cNvSpPr>
              <a:spLocks/>
            </p:cNvSpPr>
            <p:nvPr/>
          </p:nvSpPr>
          <p:spPr bwMode="auto">
            <a:xfrm>
              <a:off x="8956675" y="3779606"/>
              <a:ext cx="1003300" cy="198438"/>
            </a:xfrm>
            <a:custGeom>
              <a:avLst/>
              <a:gdLst>
                <a:gd name="T0" fmla="*/ 945570 w 504"/>
                <a:gd name="T1" fmla="*/ 33734 h 100"/>
                <a:gd name="T2" fmla="*/ 887841 w 504"/>
                <a:gd name="T3" fmla="*/ 0 h 100"/>
                <a:gd name="T4" fmla="*/ 501650 w 504"/>
                <a:gd name="T5" fmla="*/ 0 h 100"/>
                <a:gd name="T6" fmla="*/ 115459 w 504"/>
                <a:gd name="T7" fmla="*/ 0 h 100"/>
                <a:gd name="T8" fmla="*/ 57730 w 504"/>
                <a:gd name="T9" fmla="*/ 33734 h 100"/>
                <a:gd name="T10" fmla="*/ 0 w 504"/>
                <a:gd name="T11" fmla="*/ 154782 h 100"/>
                <a:gd name="T12" fmla="*/ 43795 w 504"/>
                <a:gd name="T13" fmla="*/ 198438 h 100"/>
                <a:gd name="T14" fmla="*/ 501650 w 504"/>
                <a:gd name="T15" fmla="*/ 198438 h 100"/>
                <a:gd name="T16" fmla="*/ 959505 w 504"/>
                <a:gd name="T17" fmla="*/ 198438 h 100"/>
                <a:gd name="T18" fmla="*/ 1003300 w 504"/>
                <a:gd name="T19" fmla="*/ 154782 h 100"/>
                <a:gd name="T20" fmla="*/ 945570 w 504"/>
                <a:gd name="T21" fmla="*/ 33734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4" h="100">
                  <a:moveTo>
                    <a:pt x="475" y="17"/>
                  </a:moveTo>
                  <a:cubicBezTo>
                    <a:pt x="467" y="0"/>
                    <a:pt x="458" y="0"/>
                    <a:pt x="446" y="0"/>
                  </a:cubicBezTo>
                  <a:cubicBezTo>
                    <a:pt x="252" y="0"/>
                    <a:pt x="252" y="0"/>
                    <a:pt x="252" y="0"/>
                  </a:cubicBezTo>
                  <a:cubicBezTo>
                    <a:pt x="58" y="0"/>
                    <a:pt x="58" y="0"/>
                    <a:pt x="58" y="0"/>
                  </a:cubicBezTo>
                  <a:cubicBezTo>
                    <a:pt x="46" y="0"/>
                    <a:pt x="37" y="0"/>
                    <a:pt x="29" y="17"/>
                  </a:cubicBezTo>
                  <a:cubicBezTo>
                    <a:pt x="0" y="78"/>
                    <a:pt x="0" y="78"/>
                    <a:pt x="0" y="78"/>
                  </a:cubicBezTo>
                  <a:cubicBezTo>
                    <a:pt x="0" y="90"/>
                    <a:pt x="10" y="100"/>
                    <a:pt x="22" y="100"/>
                  </a:cubicBezTo>
                  <a:cubicBezTo>
                    <a:pt x="252" y="100"/>
                    <a:pt x="252" y="100"/>
                    <a:pt x="252" y="100"/>
                  </a:cubicBezTo>
                  <a:cubicBezTo>
                    <a:pt x="482" y="100"/>
                    <a:pt x="482" y="100"/>
                    <a:pt x="482" y="100"/>
                  </a:cubicBezTo>
                  <a:cubicBezTo>
                    <a:pt x="494" y="100"/>
                    <a:pt x="504" y="90"/>
                    <a:pt x="504" y="78"/>
                  </a:cubicBezTo>
                  <a:lnTo>
                    <a:pt x="475" y="17"/>
                  </a:ln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99" name="Freeform 514"/>
            <p:cNvSpPr>
              <a:spLocks/>
            </p:cNvSpPr>
            <p:nvPr/>
          </p:nvSpPr>
          <p:spPr bwMode="auto">
            <a:xfrm>
              <a:off x="8983663" y="3790719"/>
              <a:ext cx="947737" cy="155575"/>
            </a:xfrm>
            <a:custGeom>
              <a:avLst/>
              <a:gdLst>
                <a:gd name="T0" fmla="*/ 874712 w 597"/>
                <a:gd name="T1" fmla="*/ 0 h 98"/>
                <a:gd name="T2" fmla="*/ 474662 w 597"/>
                <a:gd name="T3" fmla="*/ 0 h 98"/>
                <a:gd name="T4" fmla="*/ 69850 w 597"/>
                <a:gd name="T5" fmla="*/ 0 h 98"/>
                <a:gd name="T6" fmla="*/ 0 w 597"/>
                <a:gd name="T7" fmla="*/ 155575 h 98"/>
                <a:gd name="T8" fmla="*/ 474662 w 597"/>
                <a:gd name="T9" fmla="*/ 155575 h 98"/>
                <a:gd name="T10" fmla="*/ 947737 w 597"/>
                <a:gd name="T11" fmla="*/ 155575 h 98"/>
                <a:gd name="T12" fmla="*/ 874712 w 597"/>
                <a:gd name="T13" fmla="*/ 0 h 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7" h="98">
                  <a:moveTo>
                    <a:pt x="551" y="0"/>
                  </a:moveTo>
                  <a:lnTo>
                    <a:pt x="299" y="0"/>
                  </a:lnTo>
                  <a:lnTo>
                    <a:pt x="44" y="0"/>
                  </a:lnTo>
                  <a:lnTo>
                    <a:pt x="0" y="98"/>
                  </a:lnTo>
                  <a:lnTo>
                    <a:pt x="299" y="98"/>
                  </a:lnTo>
                  <a:lnTo>
                    <a:pt x="597" y="98"/>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0" name="Freeform 515"/>
            <p:cNvSpPr>
              <a:spLocks/>
            </p:cNvSpPr>
            <p:nvPr/>
          </p:nvSpPr>
          <p:spPr bwMode="auto">
            <a:xfrm>
              <a:off x="8983663" y="3914544"/>
              <a:ext cx="947737" cy="31750"/>
            </a:xfrm>
            <a:custGeom>
              <a:avLst/>
              <a:gdLst>
                <a:gd name="T0" fmla="*/ 0 w 597"/>
                <a:gd name="T1" fmla="*/ 31750 h 20"/>
                <a:gd name="T2" fmla="*/ 14287 w 597"/>
                <a:gd name="T3" fmla="*/ 0 h 20"/>
                <a:gd name="T4" fmla="*/ 935037 w 597"/>
                <a:gd name="T5" fmla="*/ 0 h 20"/>
                <a:gd name="T6" fmla="*/ 947737 w 597"/>
                <a:gd name="T7" fmla="*/ 31750 h 20"/>
                <a:gd name="T8" fmla="*/ 0 w 597"/>
                <a:gd name="T9" fmla="*/ 3175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0">
                  <a:moveTo>
                    <a:pt x="0" y="20"/>
                  </a:moveTo>
                  <a:lnTo>
                    <a:pt x="9" y="0"/>
                  </a:lnTo>
                  <a:lnTo>
                    <a:pt x="589" y="0"/>
                  </a:lnTo>
                  <a:lnTo>
                    <a:pt x="597" y="20"/>
                  </a:lnTo>
                  <a:lnTo>
                    <a:pt x="0" y="20"/>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1" name="Freeform 516"/>
            <p:cNvSpPr>
              <a:spLocks/>
            </p:cNvSpPr>
            <p:nvPr/>
          </p:nvSpPr>
          <p:spPr bwMode="auto">
            <a:xfrm>
              <a:off x="9047163" y="3808181"/>
              <a:ext cx="255587" cy="69850"/>
            </a:xfrm>
            <a:custGeom>
              <a:avLst/>
              <a:gdLst>
                <a:gd name="T0" fmla="*/ 0 w 161"/>
                <a:gd name="T1" fmla="*/ 69850 h 44"/>
                <a:gd name="T2" fmla="*/ 255587 w 161"/>
                <a:gd name="T3" fmla="*/ 69850 h 44"/>
                <a:gd name="T4" fmla="*/ 255587 w 161"/>
                <a:gd name="T5" fmla="*/ 0 h 44"/>
                <a:gd name="T6" fmla="*/ 28575 w 161"/>
                <a:gd name="T7" fmla="*/ 0 h 44"/>
                <a:gd name="T8" fmla="*/ 0 w 161"/>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4">
                  <a:moveTo>
                    <a:pt x="0" y="44"/>
                  </a:moveTo>
                  <a:lnTo>
                    <a:pt x="161" y="44"/>
                  </a:lnTo>
                  <a:lnTo>
                    <a:pt x="161" y="0"/>
                  </a:lnTo>
                  <a:lnTo>
                    <a:pt x="18" y="0"/>
                  </a:lnTo>
                  <a:lnTo>
                    <a:pt x="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2" name="Freeform 517"/>
            <p:cNvSpPr>
              <a:spLocks/>
            </p:cNvSpPr>
            <p:nvPr/>
          </p:nvSpPr>
          <p:spPr bwMode="auto">
            <a:xfrm>
              <a:off x="9607550" y="3808181"/>
              <a:ext cx="254000" cy="69850"/>
            </a:xfrm>
            <a:custGeom>
              <a:avLst/>
              <a:gdLst>
                <a:gd name="T0" fmla="*/ 254000 w 160"/>
                <a:gd name="T1" fmla="*/ 69850 h 44"/>
                <a:gd name="T2" fmla="*/ 0 w 160"/>
                <a:gd name="T3" fmla="*/ 69850 h 44"/>
                <a:gd name="T4" fmla="*/ 0 w 160"/>
                <a:gd name="T5" fmla="*/ 0 h 44"/>
                <a:gd name="T6" fmla="*/ 227013 w 160"/>
                <a:gd name="T7" fmla="*/ 0 h 44"/>
                <a:gd name="T8" fmla="*/ 254000 w 160"/>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44">
                  <a:moveTo>
                    <a:pt x="160" y="44"/>
                  </a:moveTo>
                  <a:lnTo>
                    <a:pt x="0" y="44"/>
                  </a:lnTo>
                  <a:lnTo>
                    <a:pt x="0" y="0"/>
                  </a:lnTo>
                  <a:lnTo>
                    <a:pt x="143" y="0"/>
                  </a:lnTo>
                  <a:lnTo>
                    <a:pt x="16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3" name="Freeform 518"/>
            <p:cNvSpPr>
              <a:spLocks/>
            </p:cNvSpPr>
            <p:nvPr/>
          </p:nvSpPr>
          <p:spPr bwMode="auto">
            <a:xfrm>
              <a:off x="10983912" y="5022619"/>
              <a:ext cx="504825" cy="950913"/>
            </a:xfrm>
            <a:custGeom>
              <a:avLst/>
              <a:gdLst>
                <a:gd name="T0" fmla="*/ 0 w 254"/>
                <a:gd name="T1" fmla="*/ 372010 h 478"/>
                <a:gd name="T2" fmla="*/ 310050 w 254"/>
                <a:gd name="T3" fmla="*/ 372010 h 478"/>
                <a:gd name="T4" fmla="*/ 190800 w 254"/>
                <a:gd name="T5" fmla="*/ 75596 h 478"/>
                <a:gd name="T6" fmla="*/ 323963 w 254"/>
                <a:gd name="T7" fmla="*/ 0 h 478"/>
                <a:gd name="T8" fmla="*/ 498863 w 254"/>
                <a:gd name="T9" fmla="*/ 358084 h 478"/>
                <a:gd name="T10" fmla="*/ 492900 w 254"/>
                <a:gd name="T11" fmla="*/ 698265 h 478"/>
                <a:gd name="T12" fmla="*/ 314025 w 254"/>
                <a:gd name="T13" fmla="*/ 944945 h 478"/>
                <a:gd name="T14" fmla="*/ 278250 w 254"/>
                <a:gd name="T15" fmla="*/ 944945 h 478"/>
                <a:gd name="T16" fmla="*/ 103350 w 254"/>
                <a:gd name="T17" fmla="*/ 630626 h 478"/>
                <a:gd name="T18" fmla="*/ 0 w 254"/>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4" y="339"/>
                    <a:pt x="248" y="351"/>
                  </a:cubicBezTo>
                  <a:cubicBezTo>
                    <a:pt x="241" y="364"/>
                    <a:pt x="167"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4" name="Freeform 519"/>
            <p:cNvSpPr>
              <a:spLocks/>
            </p:cNvSpPr>
            <p:nvPr/>
          </p:nvSpPr>
          <p:spPr bwMode="auto">
            <a:xfrm>
              <a:off x="11288712" y="5546494"/>
              <a:ext cx="42862" cy="158750"/>
            </a:xfrm>
            <a:custGeom>
              <a:avLst/>
              <a:gdLst>
                <a:gd name="T0" fmla="*/ 17534 w 22"/>
                <a:gd name="T1" fmla="*/ 158750 h 80"/>
                <a:gd name="T2" fmla="*/ 0 w 22"/>
                <a:gd name="T3" fmla="*/ 63500 h 80"/>
                <a:gd name="T4" fmla="*/ 0 w 22"/>
                <a:gd name="T5" fmla="*/ 33734 h 80"/>
                <a:gd name="T6" fmla="*/ 17534 w 22"/>
                <a:gd name="T7" fmla="*/ 95250 h 80"/>
                <a:gd name="T8" fmla="*/ 27276 w 22"/>
                <a:gd name="T9" fmla="*/ 0 h 80"/>
                <a:gd name="T10" fmla="*/ 17534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7" y="55"/>
                    <a:pt x="9" y="48"/>
                  </a:cubicBezTo>
                  <a:cubicBezTo>
                    <a:pt x="12"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5" name="Freeform 520"/>
            <p:cNvSpPr>
              <a:spLocks/>
            </p:cNvSpPr>
            <p:nvPr/>
          </p:nvSpPr>
          <p:spPr bwMode="auto">
            <a:xfrm>
              <a:off x="11261725"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6" name="Freeform 521"/>
            <p:cNvSpPr>
              <a:spLocks/>
            </p:cNvSpPr>
            <p:nvPr/>
          </p:nvSpPr>
          <p:spPr bwMode="auto">
            <a:xfrm>
              <a:off x="11171237" y="5003569"/>
              <a:ext cx="130175" cy="90488"/>
            </a:xfrm>
            <a:custGeom>
              <a:avLst/>
              <a:gdLst>
                <a:gd name="T0" fmla="*/ 9525 w 82"/>
                <a:gd name="T1" fmla="*/ 90488 h 57"/>
                <a:gd name="T2" fmla="*/ 0 w 82"/>
                <a:gd name="T3" fmla="*/ 68263 h 57"/>
                <a:gd name="T4" fmla="*/ 104775 w 82"/>
                <a:gd name="T5" fmla="*/ 11113 h 57"/>
                <a:gd name="T6" fmla="*/ 120650 w 82"/>
                <a:gd name="T7" fmla="*/ 0 h 57"/>
                <a:gd name="T8" fmla="*/ 130175 w 82"/>
                <a:gd name="T9" fmla="*/ 22225 h 57"/>
                <a:gd name="T10" fmla="*/ 9525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57"/>
                  </a:moveTo>
                  <a:lnTo>
                    <a:pt x="0" y="43"/>
                  </a:lnTo>
                  <a:lnTo>
                    <a:pt x="66" y="7"/>
                  </a:lnTo>
                  <a:lnTo>
                    <a:pt x="76" y="0"/>
                  </a:lnTo>
                  <a:lnTo>
                    <a:pt x="82"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7" name="Freeform 522"/>
            <p:cNvSpPr>
              <a:spLocks/>
            </p:cNvSpPr>
            <p:nvPr/>
          </p:nvSpPr>
          <p:spPr bwMode="auto">
            <a:xfrm>
              <a:off x="11064875"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1282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7" y="167"/>
                    <a:pt x="61" y="178"/>
                    <a:pt x="61"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8" name="Freeform 523"/>
            <p:cNvSpPr>
              <a:spLocks/>
            </p:cNvSpPr>
            <p:nvPr/>
          </p:nvSpPr>
          <p:spPr bwMode="auto">
            <a:xfrm>
              <a:off x="10983912"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2" y="212"/>
                    <a:pt x="124" y="145"/>
                    <a:pt x="124" y="145"/>
                  </a:cubicBezTo>
                  <a:cubicBezTo>
                    <a:pt x="119" y="93"/>
                    <a:pt x="119" y="93"/>
                    <a:pt x="119" y="93"/>
                  </a:cubicBezTo>
                  <a:cubicBezTo>
                    <a:pt x="119" y="93"/>
                    <a:pt x="59" y="6"/>
                    <a:pt x="0" y="0"/>
                  </a:cubicBezTo>
                  <a:lnTo>
                    <a:pt x="0" y="284"/>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09" name="Freeform 524"/>
            <p:cNvSpPr>
              <a:spLocks/>
            </p:cNvSpPr>
            <p:nvPr/>
          </p:nvSpPr>
          <p:spPr bwMode="auto">
            <a:xfrm>
              <a:off x="10475912" y="5022619"/>
              <a:ext cx="508000" cy="950913"/>
            </a:xfrm>
            <a:custGeom>
              <a:avLst/>
              <a:gdLst>
                <a:gd name="T0" fmla="*/ 508000 w 255"/>
                <a:gd name="T1" fmla="*/ 372010 h 478"/>
                <a:gd name="T2" fmla="*/ 195231 w 255"/>
                <a:gd name="T3" fmla="*/ 372010 h 478"/>
                <a:gd name="T4" fmla="*/ 314761 w 255"/>
                <a:gd name="T5" fmla="*/ 75596 h 478"/>
                <a:gd name="T6" fmla="*/ 181286 w 255"/>
                <a:gd name="T7" fmla="*/ 0 h 478"/>
                <a:gd name="T8" fmla="*/ 5976 w 255"/>
                <a:gd name="T9" fmla="*/ 358084 h 478"/>
                <a:gd name="T10" fmla="*/ 11953 w 255"/>
                <a:gd name="T11" fmla="*/ 698265 h 478"/>
                <a:gd name="T12" fmla="*/ 191247 w 255"/>
                <a:gd name="T13" fmla="*/ 944945 h 478"/>
                <a:gd name="T14" fmla="*/ 227106 w 255"/>
                <a:gd name="T15" fmla="*/ 944945 h 478"/>
                <a:gd name="T16" fmla="*/ 402416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8" y="187"/>
                    <a:pt x="98" y="187"/>
                    <a:pt x="98" y="187"/>
                  </a:cubicBezTo>
                  <a:cubicBezTo>
                    <a:pt x="98" y="187"/>
                    <a:pt x="155" y="39"/>
                    <a:pt x="158" y="38"/>
                  </a:cubicBezTo>
                  <a:cubicBezTo>
                    <a:pt x="91" y="0"/>
                    <a:pt x="91" y="0"/>
                    <a:pt x="91" y="0"/>
                  </a:cubicBezTo>
                  <a:cubicBezTo>
                    <a:pt x="91" y="0"/>
                    <a:pt x="6" y="172"/>
                    <a:pt x="3" y="180"/>
                  </a:cubicBezTo>
                  <a:cubicBezTo>
                    <a:pt x="0" y="187"/>
                    <a:pt x="0" y="339"/>
                    <a:pt x="6" y="351"/>
                  </a:cubicBezTo>
                  <a:cubicBezTo>
                    <a:pt x="13" y="364"/>
                    <a:pt x="87" y="473"/>
                    <a:pt x="96" y="475"/>
                  </a:cubicBezTo>
                  <a:cubicBezTo>
                    <a:pt x="105" y="478"/>
                    <a:pt x="114" y="475"/>
                    <a:pt x="114" y="475"/>
                  </a:cubicBezTo>
                  <a:cubicBezTo>
                    <a:pt x="202" y="317"/>
                    <a:pt x="202" y="317"/>
                    <a:pt x="202"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0" name="Freeform 525"/>
            <p:cNvSpPr>
              <a:spLocks/>
            </p:cNvSpPr>
            <p:nvPr/>
          </p:nvSpPr>
          <p:spPr bwMode="auto">
            <a:xfrm>
              <a:off x="10633075" y="5546494"/>
              <a:ext cx="42862" cy="158750"/>
            </a:xfrm>
            <a:custGeom>
              <a:avLst/>
              <a:gdLst>
                <a:gd name="T0" fmla="*/ 25328 w 22"/>
                <a:gd name="T1" fmla="*/ 158750 h 80"/>
                <a:gd name="T2" fmla="*/ 42862 w 22"/>
                <a:gd name="T3" fmla="*/ 63500 h 80"/>
                <a:gd name="T4" fmla="*/ 42862 w 22"/>
                <a:gd name="T5" fmla="*/ 33734 h 80"/>
                <a:gd name="T6" fmla="*/ 25328 w 22"/>
                <a:gd name="T7" fmla="*/ 95250 h 80"/>
                <a:gd name="T8" fmla="*/ 15586 w 22"/>
                <a:gd name="T9" fmla="*/ 0 h 80"/>
                <a:gd name="T10" fmla="*/ 25328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1" name="Freeform 526"/>
            <p:cNvSpPr>
              <a:spLocks/>
            </p:cNvSpPr>
            <p:nvPr/>
          </p:nvSpPr>
          <p:spPr bwMode="auto">
            <a:xfrm>
              <a:off x="10648950" y="5394094"/>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2" name="Freeform 527"/>
            <p:cNvSpPr>
              <a:spLocks/>
            </p:cNvSpPr>
            <p:nvPr/>
          </p:nvSpPr>
          <p:spPr bwMode="auto">
            <a:xfrm>
              <a:off x="10663237" y="5003569"/>
              <a:ext cx="130175" cy="90488"/>
            </a:xfrm>
            <a:custGeom>
              <a:avLst/>
              <a:gdLst>
                <a:gd name="T0" fmla="*/ 120650 w 82"/>
                <a:gd name="T1" fmla="*/ 90488 h 57"/>
                <a:gd name="T2" fmla="*/ 130175 w 82"/>
                <a:gd name="T3" fmla="*/ 68263 h 57"/>
                <a:gd name="T4" fmla="*/ 25400 w 82"/>
                <a:gd name="T5" fmla="*/ 11113 h 57"/>
                <a:gd name="T6" fmla="*/ 9525 w 82"/>
                <a:gd name="T7" fmla="*/ 0 h 57"/>
                <a:gd name="T8" fmla="*/ 0 w 82"/>
                <a:gd name="T9" fmla="*/ 22225 h 57"/>
                <a:gd name="T10" fmla="*/ 120650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57"/>
                  </a:moveTo>
                  <a:lnTo>
                    <a:pt x="82" y="43"/>
                  </a:lnTo>
                  <a:lnTo>
                    <a:pt x="16"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3" name="Freeform 528"/>
            <p:cNvSpPr>
              <a:spLocks/>
            </p:cNvSpPr>
            <p:nvPr/>
          </p:nvSpPr>
          <p:spPr bwMode="auto">
            <a:xfrm>
              <a:off x="10694987" y="4706707"/>
              <a:ext cx="204787" cy="355600"/>
            </a:xfrm>
            <a:custGeom>
              <a:avLst/>
              <a:gdLst>
                <a:gd name="T0" fmla="*/ 0 w 103"/>
                <a:gd name="T1" fmla="*/ 309652 h 178"/>
                <a:gd name="T2" fmla="*/ 45729 w 103"/>
                <a:gd name="T3" fmla="*/ 207766 h 178"/>
                <a:gd name="T4" fmla="*/ 79529 w 103"/>
                <a:gd name="T5" fmla="*/ 53939 h 178"/>
                <a:gd name="T6" fmla="*/ 168999 w 103"/>
                <a:gd name="T7" fmla="*/ 7991 h 178"/>
                <a:gd name="T8" fmla="*/ 202799 w 103"/>
                <a:gd name="T9" fmla="*/ 131852 h 178"/>
                <a:gd name="T10" fmla="*/ 167011 w 103"/>
                <a:gd name="T11" fmla="*/ 267699 h 178"/>
                <a:gd name="T12" fmla="*/ 99411 w 103"/>
                <a:gd name="T13" fmla="*/ 329629 h 178"/>
                <a:gd name="T14" fmla="*/ 83505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40" y="27"/>
                  </a:cubicBezTo>
                  <a:cubicBezTo>
                    <a:pt x="45" y="22"/>
                    <a:pt x="80" y="0"/>
                    <a:pt x="85" y="4"/>
                  </a:cubicBezTo>
                  <a:cubicBezTo>
                    <a:pt x="91" y="8"/>
                    <a:pt x="103" y="57"/>
                    <a:pt x="102" y="66"/>
                  </a:cubicBezTo>
                  <a:cubicBezTo>
                    <a:pt x="102" y="75"/>
                    <a:pt x="91" y="127"/>
                    <a:pt x="84" y="134"/>
                  </a:cubicBezTo>
                  <a:cubicBezTo>
                    <a:pt x="78" y="142"/>
                    <a:pt x="54" y="163"/>
                    <a:pt x="50" y="165"/>
                  </a:cubicBezTo>
                  <a:cubicBezTo>
                    <a:pt x="46" y="167"/>
                    <a:pt x="42" y="178"/>
                    <a:pt x="42"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4" name="Freeform 529"/>
            <p:cNvSpPr>
              <a:spLocks/>
            </p:cNvSpPr>
            <p:nvPr/>
          </p:nvSpPr>
          <p:spPr bwMode="auto">
            <a:xfrm>
              <a:off x="10861675" y="5394094"/>
              <a:ext cx="241300" cy="303213"/>
            </a:xfrm>
            <a:custGeom>
              <a:avLst/>
              <a:gdLst>
                <a:gd name="T0" fmla="*/ 121647 w 121"/>
                <a:gd name="T1" fmla="*/ 0 h 152"/>
                <a:gd name="T2" fmla="*/ 0 w 121"/>
                <a:gd name="T3" fmla="*/ 303213 h 152"/>
                <a:gd name="T4" fmla="*/ 121647 w 121"/>
                <a:gd name="T5" fmla="*/ 261322 h 152"/>
                <a:gd name="T6" fmla="*/ 241300 w 121"/>
                <a:gd name="T7" fmla="*/ 303213 h 152"/>
                <a:gd name="T8" fmla="*/ 121647 w 121"/>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0"/>
                  </a:moveTo>
                  <a:cubicBezTo>
                    <a:pt x="61" y="0"/>
                    <a:pt x="12" y="122"/>
                    <a:pt x="0" y="152"/>
                  </a:cubicBezTo>
                  <a:cubicBezTo>
                    <a:pt x="61" y="131"/>
                    <a:pt x="61" y="131"/>
                    <a:pt x="61" y="131"/>
                  </a:cubicBezTo>
                  <a:cubicBezTo>
                    <a:pt x="121" y="152"/>
                    <a:pt x="121" y="152"/>
                    <a:pt x="121"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5" name="Freeform 530"/>
            <p:cNvSpPr>
              <a:spLocks/>
            </p:cNvSpPr>
            <p:nvPr/>
          </p:nvSpPr>
          <p:spPr bwMode="auto">
            <a:xfrm>
              <a:off x="10694987" y="5594119"/>
              <a:ext cx="574675" cy="392113"/>
            </a:xfrm>
            <a:custGeom>
              <a:avLst/>
              <a:gdLst>
                <a:gd name="T0" fmla="*/ 558767 w 289"/>
                <a:gd name="T1" fmla="*/ 292592 h 197"/>
                <a:gd name="T2" fmla="*/ 513032 w 289"/>
                <a:gd name="T3" fmla="*/ 258755 h 197"/>
                <a:gd name="T4" fmla="*/ 463319 w 289"/>
                <a:gd name="T5" fmla="*/ 123406 h 197"/>
                <a:gd name="T6" fmla="*/ 288332 w 289"/>
                <a:gd name="T7" fmla="*/ 0 h 197"/>
                <a:gd name="T8" fmla="*/ 111356 w 289"/>
                <a:gd name="T9" fmla="*/ 123406 h 197"/>
                <a:gd name="T10" fmla="*/ 61643 w 289"/>
                <a:gd name="T11" fmla="*/ 258755 h 197"/>
                <a:gd name="T12" fmla="*/ 15908 w 289"/>
                <a:gd name="T13" fmla="*/ 292592 h 197"/>
                <a:gd name="T14" fmla="*/ 15908 w 289"/>
                <a:gd name="T15" fmla="*/ 392113 h 197"/>
                <a:gd name="T16" fmla="*/ 41758 w 289"/>
                <a:gd name="T17" fmla="*/ 392113 h 197"/>
                <a:gd name="T18" fmla="*/ 51701 w 289"/>
                <a:gd name="T19" fmla="*/ 288611 h 197"/>
                <a:gd name="T20" fmla="*/ 288332 w 289"/>
                <a:gd name="T21" fmla="*/ 103502 h 197"/>
                <a:gd name="T22" fmla="*/ 524963 w 289"/>
                <a:gd name="T23" fmla="*/ 288611 h 197"/>
                <a:gd name="T24" fmla="*/ 534905 w 289"/>
                <a:gd name="T25" fmla="*/ 392113 h 197"/>
                <a:gd name="T26" fmla="*/ 558767 w 289"/>
                <a:gd name="T27" fmla="*/ 392113 h 197"/>
                <a:gd name="T28" fmla="*/ 558767 w 289"/>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147"/>
                  </a:moveTo>
                  <a:cubicBezTo>
                    <a:pt x="280" y="138"/>
                    <a:pt x="258" y="130"/>
                    <a:pt x="258" y="130"/>
                  </a:cubicBezTo>
                  <a:cubicBezTo>
                    <a:pt x="258" y="130"/>
                    <a:pt x="242" y="82"/>
                    <a:pt x="233" y="62"/>
                  </a:cubicBezTo>
                  <a:cubicBezTo>
                    <a:pt x="224" y="41"/>
                    <a:pt x="145" y="0"/>
                    <a:pt x="145" y="0"/>
                  </a:cubicBezTo>
                  <a:cubicBezTo>
                    <a:pt x="145" y="0"/>
                    <a:pt x="65" y="41"/>
                    <a:pt x="56" y="62"/>
                  </a:cubicBezTo>
                  <a:cubicBezTo>
                    <a:pt x="47" y="82"/>
                    <a:pt x="31" y="130"/>
                    <a:pt x="31" y="130"/>
                  </a:cubicBezTo>
                  <a:cubicBezTo>
                    <a:pt x="31" y="130"/>
                    <a:pt x="9" y="138"/>
                    <a:pt x="8" y="147"/>
                  </a:cubicBezTo>
                  <a:cubicBezTo>
                    <a:pt x="7" y="155"/>
                    <a:pt x="0" y="197"/>
                    <a:pt x="8" y="197"/>
                  </a:cubicBezTo>
                  <a:cubicBezTo>
                    <a:pt x="15" y="197"/>
                    <a:pt x="21" y="197"/>
                    <a:pt x="21" y="197"/>
                  </a:cubicBezTo>
                  <a:cubicBezTo>
                    <a:pt x="26" y="145"/>
                    <a:pt x="26" y="145"/>
                    <a:pt x="26" y="145"/>
                  </a:cubicBezTo>
                  <a:cubicBezTo>
                    <a:pt x="26" y="145"/>
                    <a:pt x="104" y="52"/>
                    <a:pt x="145" y="52"/>
                  </a:cubicBezTo>
                  <a:cubicBezTo>
                    <a:pt x="185" y="52"/>
                    <a:pt x="264" y="145"/>
                    <a:pt x="264" y="145"/>
                  </a:cubicBezTo>
                  <a:cubicBezTo>
                    <a:pt x="269" y="197"/>
                    <a:pt x="269" y="197"/>
                    <a:pt x="269" y="197"/>
                  </a:cubicBezTo>
                  <a:cubicBezTo>
                    <a:pt x="269" y="197"/>
                    <a:pt x="274" y="197"/>
                    <a:pt x="281" y="197"/>
                  </a:cubicBezTo>
                  <a:cubicBezTo>
                    <a:pt x="289" y="197"/>
                    <a:pt x="283" y="155"/>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6" name="Freeform 531"/>
            <p:cNvSpPr>
              <a:spLocks/>
            </p:cNvSpPr>
            <p:nvPr/>
          </p:nvSpPr>
          <p:spPr bwMode="auto">
            <a:xfrm>
              <a:off x="10736262"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674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7" name="Freeform 532"/>
            <p:cNvSpPr>
              <a:spLocks/>
            </p:cNvSpPr>
            <p:nvPr/>
          </p:nvSpPr>
          <p:spPr bwMode="auto">
            <a:xfrm>
              <a:off x="9458325" y="2420706"/>
              <a:ext cx="508000" cy="952500"/>
            </a:xfrm>
            <a:custGeom>
              <a:avLst/>
              <a:gdLst>
                <a:gd name="T0" fmla="*/ 0 w 255"/>
                <a:gd name="T1" fmla="*/ 579869 h 478"/>
                <a:gd name="T2" fmla="*/ 310776 w 255"/>
                <a:gd name="T3" fmla="*/ 579869 h 478"/>
                <a:gd name="T4" fmla="*/ 191247 w 255"/>
                <a:gd name="T5" fmla="*/ 876778 h 478"/>
                <a:gd name="T6" fmla="*/ 324722 w 255"/>
                <a:gd name="T7" fmla="*/ 952500 h 478"/>
                <a:gd name="T8" fmla="*/ 500031 w 255"/>
                <a:gd name="T9" fmla="*/ 593818 h 478"/>
                <a:gd name="T10" fmla="*/ 494055 w 255"/>
                <a:gd name="T11" fmla="*/ 253070 h 478"/>
                <a:gd name="T12" fmla="*/ 314761 w 255"/>
                <a:gd name="T13" fmla="*/ 5978 h 478"/>
                <a:gd name="T14" fmla="*/ 278902 w 255"/>
                <a:gd name="T15" fmla="*/ 5978 h 478"/>
                <a:gd name="T16" fmla="*/ 103592 w 255"/>
                <a:gd name="T17" fmla="*/ 320821 h 478"/>
                <a:gd name="T18" fmla="*/ 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5" y="139"/>
                    <a:pt x="248" y="127"/>
                  </a:cubicBezTo>
                  <a:cubicBezTo>
                    <a:pt x="241" y="114"/>
                    <a:pt x="168"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8" name="Freeform 533"/>
            <p:cNvSpPr>
              <a:spLocks/>
            </p:cNvSpPr>
            <p:nvPr/>
          </p:nvSpPr>
          <p:spPr bwMode="auto">
            <a:xfrm>
              <a:off x="9763125" y="2688994"/>
              <a:ext cx="42862" cy="160338"/>
            </a:xfrm>
            <a:custGeom>
              <a:avLst/>
              <a:gdLst>
                <a:gd name="T0" fmla="*/ 19483 w 22"/>
                <a:gd name="T1" fmla="*/ 0 h 80"/>
                <a:gd name="T2" fmla="*/ 0 w 22"/>
                <a:gd name="T3" fmla="*/ 96203 h 80"/>
                <a:gd name="T4" fmla="*/ 0 w 22"/>
                <a:gd name="T5" fmla="*/ 126266 h 80"/>
                <a:gd name="T6" fmla="*/ 19483 w 22"/>
                <a:gd name="T7" fmla="*/ 64135 h 80"/>
                <a:gd name="T8" fmla="*/ 29224 w 22"/>
                <a:gd name="T9" fmla="*/ 160338 h 80"/>
                <a:gd name="T10" fmla="*/ 19483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0"/>
                  </a:moveTo>
                  <a:cubicBezTo>
                    <a:pt x="0" y="48"/>
                    <a:pt x="0" y="48"/>
                    <a:pt x="0" y="48"/>
                  </a:cubicBezTo>
                  <a:cubicBezTo>
                    <a:pt x="0" y="63"/>
                    <a:pt x="0" y="63"/>
                    <a:pt x="0" y="63"/>
                  </a:cubicBezTo>
                  <a:cubicBezTo>
                    <a:pt x="0" y="63"/>
                    <a:pt x="7" y="25"/>
                    <a:pt x="10" y="32"/>
                  </a:cubicBezTo>
                  <a:cubicBezTo>
                    <a:pt x="12" y="38"/>
                    <a:pt x="15" y="80"/>
                    <a:pt x="15" y="80"/>
                  </a:cubicBezTo>
                  <a:cubicBezTo>
                    <a:pt x="15" y="80"/>
                    <a:pt x="22" y="24"/>
                    <a:pt x="10"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19" name="Freeform 534"/>
            <p:cNvSpPr>
              <a:spLocks/>
            </p:cNvSpPr>
            <p:nvPr/>
          </p:nvSpPr>
          <p:spPr bwMode="auto">
            <a:xfrm>
              <a:off x="9736137"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0" name="Freeform 535"/>
            <p:cNvSpPr>
              <a:spLocks/>
            </p:cNvSpPr>
            <p:nvPr/>
          </p:nvSpPr>
          <p:spPr bwMode="auto">
            <a:xfrm>
              <a:off x="9645650" y="3300181"/>
              <a:ext cx="133350" cy="90488"/>
            </a:xfrm>
            <a:custGeom>
              <a:avLst/>
              <a:gdLst>
                <a:gd name="T0" fmla="*/ 9525 w 84"/>
                <a:gd name="T1" fmla="*/ 0 h 57"/>
                <a:gd name="T2" fmla="*/ 0 w 84"/>
                <a:gd name="T3" fmla="*/ 22225 h 57"/>
                <a:gd name="T4" fmla="*/ 104775 w 84"/>
                <a:gd name="T5" fmla="*/ 80963 h 57"/>
                <a:gd name="T6" fmla="*/ 120650 w 84"/>
                <a:gd name="T7" fmla="*/ 90488 h 57"/>
                <a:gd name="T8" fmla="*/ 133350 w 84"/>
                <a:gd name="T9" fmla="*/ 68263 h 57"/>
                <a:gd name="T10" fmla="*/ 95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0"/>
                  </a:moveTo>
                  <a:lnTo>
                    <a:pt x="0" y="14"/>
                  </a:lnTo>
                  <a:lnTo>
                    <a:pt x="66" y="51"/>
                  </a:lnTo>
                  <a:lnTo>
                    <a:pt x="76" y="57"/>
                  </a:lnTo>
                  <a:lnTo>
                    <a:pt x="84"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1" name="Freeform 536"/>
            <p:cNvSpPr>
              <a:spLocks/>
            </p:cNvSpPr>
            <p:nvPr/>
          </p:nvSpPr>
          <p:spPr bwMode="auto">
            <a:xfrm>
              <a:off x="9539287"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3270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8" y="11"/>
                    <a:pt x="62" y="0"/>
                    <a:pt x="62"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2" name="Freeform 537"/>
            <p:cNvSpPr>
              <a:spLocks/>
            </p:cNvSpPr>
            <p:nvPr/>
          </p:nvSpPr>
          <p:spPr bwMode="auto">
            <a:xfrm>
              <a:off x="9458325"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3" y="72"/>
                    <a:pt x="124" y="139"/>
                    <a:pt x="124" y="139"/>
                  </a:cubicBezTo>
                  <a:cubicBezTo>
                    <a:pt x="119" y="191"/>
                    <a:pt x="119" y="191"/>
                    <a:pt x="119" y="191"/>
                  </a:cubicBezTo>
                  <a:cubicBezTo>
                    <a:pt x="119" y="191"/>
                    <a:pt x="59" y="278"/>
                    <a:pt x="0" y="284"/>
                  </a:cubicBezTo>
                  <a:lnTo>
                    <a:pt x="0" y="0"/>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3" name="Freeform 538"/>
            <p:cNvSpPr>
              <a:spLocks/>
            </p:cNvSpPr>
            <p:nvPr/>
          </p:nvSpPr>
          <p:spPr bwMode="auto">
            <a:xfrm>
              <a:off x="8950325" y="2420706"/>
              <a:ext cx="508000" cy="952500"/>
            </a:xfrm>
            <a:custGeom>
              <a:avLst/>
              <a:gdLst>
                <a:gd name="T0" fmla="*/ 508000 w 255"/>
                <a:gd name="T1" fmla="*/ 579869 h 478"/>
                <a:gd name="T2" fmla="*/ 197224 w 255"/>
                <a:gd name="T3" fmla="*/ 579869 h 478"/>
                <a:gd name="T4" fmla="*/ 314761 w 255"/>
                <a:gd name="T5" fmla="*/ 876778 h 478"/>
                <a:gd name="T6" fmla="*/ 181286 w 255"/>
                <a:gd name="T7" fmla="*/ 952500 h 478"/>
                <a:gd name="T8" fmla="*/ 5976 w 255"/>
                <a:gd name="T9" fmla="*/ 593818 h 478"/>
                <a:gd name="T10" fmla="*/ 13945 w 255"/>
                <a:gd name="T11" fmla="*/ 253070 h 478"/>
                <a:gd name="T12" fmla="*/ 191247 w 255"/>
                <a:gd name="T13" fmla="*/ 5978 h 478"/>
                <a:gd name="T14" fmla="*/ 229098 w 255"/>
                <a:gd name="T15" fmla="*/ 5978 h 478"/>
                <a:gd name="T16" fmla="*/ 404408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9" y="291"/>
                    <a:pt x="99" y="291"/>
                    <a:pt x="99" y="291"/>
                  </a:cubicBezTo>
                  <a:cubicBezTo>
                    <a:pt x="99" y="291"/>
                    <a:pt x="155" y="439"/>
                    <a:pt x="158" y="440"/>
                  </a:cubicBezTo>
                  <a:cubicBezTo>
                    <a:pt x="91" y="478"/>
                    <a:pt x="91" y="478"/>
                    <a:pt x="91" y="478"/>
                  </a:cubicBezTo>
                  <a:cubicBezTo>
                    <a:pt x="91" y="478"/>
                    <a:pt x="6" y="306"/>
                    <a:pt x="3" y="298"/>
                  </a:cubicBezTo>
                  <a:cubicBezTo>
                    <a:pt x="1" y="291"/>
                    <a:pt x="0" y="139"/>
                    <a:pt x="7" y="127"/>
                  </a:cubicBezTo>
                  <a:cubicBezTo>
                    <a:pt x="13" y="114"/>
                    <a:pt x="87" y="5"/>
                    <a:pt x="96" y="3"/>
                  </a:cubicBezTo>
                  <a:cubicBezTo>
                    <a:pt x="105"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4" name="Freeform 539"/>
            <p:cNvSpPr>
              <a:spLocks/>
            </p:cNvSpPr>
            <p:nvPr/>
          </p:nvSpPr>
          <p:spPr bwMode="auto">
            <a:xfrm>
              <a:off x="9107488" y="2688994"/>
              <a:ext cx="44450" cy="160338"/>
            </a:xfrm>
            <a:custGeom>
              <a:avLst/>
              <a:gdLst>
                <a:gd name="T0" fmla="*/ 26266 w 22"/>
                <a:gd name="T1" fmla="*/ 0 h 80"/>
                <a:gd name="T2" fmla="*/ 44450 w 22"/>
                <a:gd name="T3" fmla="*/ 96203 h 80"/>
                <a:gd name="T4" fmla="*/ 44450 w 22"/>
                <a:gd name="T5" fmla="*/ 126266 h 80"/>
                <a:gd name="T6" fmla="*/ 26266 w 22"/>
                <a:gd name="T7" fmla="*/ 64135 h 80"/>
                <a:gd name="T8" fmla="*/ 16164 w 22"/>
                <a:gd name="T9" fmla="*/ 160338 h 80"/>
                <a:gd name="T10" fmla="*/ 26266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5" name="Freeform 540"/>
            <p:cNvSpPr>
              <a:spLocks/>
            </p:cNvSpPr>
            <p:nvPr/>
          </p:nvSpPr>
          <p:spPr bwMode="auto">
            <a:xfrm>
              <a:off x="9123363" y="2720744"/>
              <a:ext cx="53975" cy="279400"/>
            </a:xfrm>
            <a:custGeom>
              <a:avLst/>
              <a:gdLst>
                <a:gd name="T0" fmla="*/ 23813 w 34"/>
                <a:gd name="T1" fmla="*/ 279400 h 176"/>
                <a:gd name="T2" fmla="*/ 0 w 34"/>
                <a:gd name="T3" fmla="*/ 115888 h 176"/>
                <a:gd name="T4" fmla="*/ 0 w 34"/>
                <a:gd name="T5" fmla="*/ 0 h 176"/>
                <a:gd name="T6" fmla="*/ 23813 w 34"/>
                <a:gd name="T7" fmla="*/ 47625 h 176"/>
                <a:gd name="T8" fmla="*/ 53975 w 34"/>
                <a:gd name="T9" fmla="*/ 279400 h 176"/>
                <a:gd name="T10" fmla="*/ 23813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176"/>
                  </a:moveTo>
                  <a:lnTo>
                    <a:pt x="0" y="73"/>
                  </a:lnTo>
                  <a:lnTo>
                    <a:pt x="0" y="0"/>
                  </a:lnTo>
                  <a:lnTo>
                    <a:pt x="15" y="30"/>
                  </a:lnTo>
                  <a:lnTo>
                    <a:pt x="34" y="176"/>
                  </a:lnTo>
                  <a:lnTo>
                    <a:pt x="15"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6" name="Freeform 541"/>
            <p:cNvSpPr>
              <a:spLocks/>
            </p:cNvSpPr>
            <p:nvPr/>
          </p:nvSpPr>
          <p:spPr bwMode="auto">
            <a:xfrm>
              <a:off x="9137650" y="3300181"/>
              <a:ext cx="131762" cy="90488"/>
            </a:xfrm>
            <a:custGeom>
              <a:avLst/>
              <a:gdLst>
                <a:gd name="T0" fmla="*/ 120650 w 83"/>
                <a:gd name="T1" fmla="*/ 0 h 57"/>
                <a:gd name="T2" fmla="*/ 131762 w 83"/>
                <a:gd name="T3" fmla="*/ 22225 h 57"/>
                <a:gd name="T4" fmla="*/ 26987 w 83"/>
                <a:gd name="T5" fmla="*/ 80963 h 57"/>
                <a:gd name="T6" fmla="*/ 9525 w 83"/>
                <a:gd name="T7" fmla="*/ 90488 h 57"/>
                <a:gd name="T8" fmla="*/ 0 w 83"/>
                <a:gd name="T9" fmla="*/ 68263 h 57"/>
                <a:gd name="T10" fmla="*/ 120650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0"/>
                  </a:moveTo>
                  <a:lnTo>
                    <a:pt x="83" y="14"/>
                  </a:lnTo>
                  <a:lnTo>
                    <a:pt x="17"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7" name="Freeform 542"/>
            <p:cNvSpPr>
              <a:spLocks/>
            </p:cNvSpPr>
            <p:nvPr/>
          </p:nvSpPr>
          <p:spPr bwMode="auto">
            <a:xfrm>
              <a:off x="9170988" y="3333519"/>
              <a:ext cx="203200" cy="354013"/>
            </a:xfrm>
            <a:custGeom>
              <a:avLst/>
              <a:gdLst>
                <a:gd name="T0" fmla="*/ 0 w 102"/>
                <a:gd name="T1" fmla="*/ 45743 h 178"/>
                <a:gd name="T2" fmla="*/ 43827 w 102"/>
                <a:gd name="T3" fmla="*/ 147174 h 178"/>
                <a:gd name="T4" fmla="*/ 77694 w 102"/>
                <a:gd name="T5" fmla="*/ 300314 h 178"/>
                <a:gd name="T6" fmla="*/ 169333 w 102"/>
                <a:gd name="T7" fmla="*/ 346058 h 178"/>
                <a:gd name="T8" fmla="*/ 203200 w 102"/>
                <a:gd name="T9" fmla="*/ 222750 h 178"/>
                <a:gd name="T10" fmla="*/ 165349 w 102"/>
                <a:gd name="T11" fmla="*/ 87509 h 178"/>
                <a:gd name="T12" fmla="*/ 97616 w 102"/>
                <a:gd name="T13" fmla="*/ 25855 h 178"/>
                <a:gd name="T14" fmla="*/ 81678 w 102"/>
                <a:gd name="T15" fmla="*/ 0 h 178"/>
                <a:gd name="T16" fmla="*/ 0 w 102"/>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23"/>
                  </a:moveTo>
                  <a:cubicBezTo>
                    <a:pt x="0" y="27"/>
                    <a:pt x="22" y="70"/>
                    <a:pt x="22" y="74"/>
                  </a:cubicBezTo>
                  <a:cubicBezTo>
                    <a:pt x="22" y="77"/>
                    <a:pt x="34" y="145"/>
                    <a:pt x="39" y="151"/>
                  </a:cubicBezTo>
                  <a:cubicBezTo>
                    <a:pt x="44" y="156"/>
                    <a:pt x="79" y="178"/>
                    <a:pt x="85" y="174"/>
                  </a:cubicBezTo>
                  <a:cubicBezTo>
                    <a:pt x="91" y="170"/>
                    <a:pt x="102" y="121"/>
                    <a:pt x="102" y="112"/>
                  </a:cubicBezTo>
                  <a:cubicBezTo>
                    <a:pt x="101" y="103"/>
                    <a:pt x="90" y="51"/>
                    <a:pt x="83" y="44"/>
                  </a:cubicBezTo>
                  <a:cubicBezTo>
                    <a:pt x="77" y="36"/>
                    <a:pt x="54" y="15"/>
                    <a:pt x="49" y="13"/>
                  </a:cubicBezTo>
                  <a:cubicBezTo>
                    <a:pt x="45" y="11"/>
                    <a:pt x="41" y="0"/>
                    <a:pt x="41"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8" name="Freeform 543"/>
            <p:cNvSpPr>
              <a:spLocks/>
            </p:cNvSpPr>
            <p:nvPr/>
          </p:nvSpPr>
          <p:spPr bwMode="auto">
            <a:xfrm>
              <a:off x="9336088" y="2696931"/>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9" name="Freeform 544"/>
            <p:cNvSpPr>
              <a:spLocks/>
            </p:cNvSpPr>
            <p:nvPr/>
          </p:nvSpPr>
          <p:spPr bwMode="auto">
            <a:xfrm>
              <a:off x="9170988" y="2408006"/>
              <a:ext cx="573087" cy="393700"/>
            </a:xfrm>
            <a:custGeom>
              <a:avLst/>
              <a:gdLst>
                <a:gd name="T0" fmla="*/ 557168 w 288"/>
                <a:gd name="T1" fmla="*/ 0 h 197"/>
                <a:gd name="T2" fmla="*/ 533289 w 288"/>
                <a:gd name="T3" fmla="*/ 0 h 197"/>
                <a:gd name="T4" fmla="*/ 523340 w 288"/>
                <a:gd name="T5" fmla="*/ 103921 h 197"/>
                <a:gd name="T6" fmla="*/ 286544 w 288"/>
                <a:gd name="T7" fmla="*/ 289779 h 197"/>
                <a:gd name="T8" fmla="*/ 49747 w 288"/>
                <a:gd name="T9" fmla="*/ 103921 h 197"/>
                <a:gd name="T10" fmla="*/ 39798 w 288"/>
                <a:gd name="T11" fmla="*/ 0 h 197"/>
                <a:gd name="T12" fmla="*/ 13929 w 288"/>
                <a:gd name="T13" fmla="*/ 0 h 197"/>
                <a:gd name="T14" fmla="*/ 13929 w 288"/>
                <a:gd name="T15" fmla="*/ 99924 h 197"/>
                <a:gd name="T16" fmla="*/ 59697 w 288"/>
                <a:gd name="T17" fmla="*/ 133898 h 197"/>
                <a:gd name="T18" fmla="*/ 109444 w 288"/>
                <a:gd name="T19" fmla="*/ 269794 h 197"/>
                <a:gd name="T20" fmla="*/ 286544 w 288"/>
                <a:gd name="T21" fmla="*/ 393700 h 197"/>
                <a:gd name="T22" fmla="*/ 461653 w 288"/>
                <a:gd name="T23" fmla="*/ 269794 h 197"/>
                <a:gd name="T24" fmla="*/ 513390 w 288"/>
                <a:gd name="T25" fmla="*/ 133898 h 197"/>
                <a:gd name="T26" fmla="*/ 557168 w 288"/>
                <a:gd name="T27" fmla="*/ 99924 h 197"/>
                <a:gd name="T28" fmla="*/ 557168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0"/>
                  </a:moveTo>
                  <a:cubicBezTo>
                    <a:pt x="273" y="0"/>
                    <a:pt x="268" y="0"/>
                    <a:pt x="268" y="0"/>
                  </a:cubicBezTo>
                  <a:cubicBezTo>
                    <a:pt x="263" y="52"/>
                    <a:pt x="263" y="52"/>
                    <a:pt x="263" y="52"/>
                  </a:cubicBezTo>
                  <a:cubicBezTo>
                    <a:pt x="263" y="52"/>
                    <a:pt x="184" y="145"/>
                    <a:pt x="144" y="145"/>
                  </a:cubicBezTo>
                  <a:cubicBezTo>
                    <a:pt x="103" y="145"/>
                    <a:pt x="25" y="52"/>
                    <a:pt x="25" y="52"/>
                  </a:cubicBezTo>
                  <a:cubicBezTo>
                    <a:pt x="20" y="0"/>
                    <a:pt x="20" y="0"/>
                    <a:pt x="20" y="0"/>
                  </a:cubicBezTo>
                  <a:cubicBezTo>
                    <a:pt x="20" y="0"/>
                    <a:pt x="15" y="0"/>
                    <a:pt x="7" y="0"/>
                  </a:cubicBezTo>
                  <a:cubicBezTo>
                    <a:pt x="0" y="0"/>
                    <a:pt x="6" y="42"/>
                    <a:pt x="7" y="50"/>
                  </a:cubicBezTo>
                  <a:cubicBezTo>
                    <a:pt x="8" y="59"/>
                    <a:pt x="30" y="67"/>
                    <a:pt x="30" y="67"/>
                  </a:cubicBezTo>
                  <a:cubicBezTo>
                    <a:pt x="30" y="67"/>
                    <a:pt x="46" y="115"/>
                    <a:pt x="55" y="135"/>
                  </a:cubicBezTo>
                  <a:cubicBezTo>
                    <a:pt x="64" y="155"/>
                    <a:pt x="144" y="197"/>
                    <a:pt x="144" y="197"/>
                  </a:cubicBezTo>
                  <a:cubicBezTo>
                    <a:pt x="144" y="197"/>
                    <a:pt x="224" y="155"/>
                    <a:pt x="232" y="135"/>
                  </a:cubicBezTo>
                  <a:cubicBezTo>
                    <a:pt x="241" y="115"/>
                    <a:pt x="258" y="67"/>
                    <a:pt x="258" y="67"/>
                  </a:cubicBezTo>
                  <a:cubicBezTo>
                    <a:pt x="258" y="67"/>
                    <a:pt x="279" y="59"/>
                    <a:pt x="280" y="50"/>
                  </a:cubicBezTo>
                  <a:cubicBezTo>
                    <a:pt x="282" y="42"/>
                    <a:pt x="288" y="0"/>
                    <a:pt x="280"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0" name="Freeform 545"/>
            <p:cNvSpPr>
              <a:spLocks/>
            </p:cNvSpPr>
            <p:nvPr/>
          </p:nvSpPr>
          <p:spPr bwMode="auto">
            <a:xfrm>
              <a:off x="9210675"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1" name="Rectangle 546"/>
            <p:cNvSpPr>
              <a:spLocks noChangeArrowheads="1"/>
            </p:cNvSpPr>
            <p:nvPr/>
          </p:nvSpPr>
          <p:spPr bwMode="auto">
            <a:xfrm>
              <a:off x="7734300" y="3350981"/>
              <a:ext cx="401637" cy="515938"/>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632" name="Freeform 547"/>
            <p:cNvSpPr>
              <a:spLocks noEditPoints="1"/>
            </p:cNvSpPr>
            <p:nvPr/>
          </p:nvSpPr>
          <p:spPr bwMode="auto">
            <a:xfrm>
              <a:off x="7713663" y="3303356"/>
              <a:ext cx="438150" cy="588963"/>
            </a:xfrm>
            <a:custGeom>
              <a:avLst/>
              <a:gdLst>
                <a:gd name="T0" fmla="*/ 39832 w 220"/>
                <a:gd name="T1" fmla="*/ 584984 h 296"/>
                <a:gd name="T2" fmla="*/ 71697 w 220"/>
                <a:gd name="T3" fmla="*/ 584984 h 296"/>
                <a:gd name="T4" fmla="*/ 71697 w 220"/>
                <a:gd name="T5" fmla="*/ 588963 h 296"/>
                <a:gd name="T6" fmla="*/ 117504 w 220"/>
                <a:gd name="T7" fmla="*/ 588963 h 296"/>
                <a:gd name="T8" fmla="*/ 117504 w 220"/>
                <a:gd name="T9" fmla="*/ 584984 h 296"/>
                <a:gd name="T10" fmla="*/ 400310 w 220"/>
                <a:gd name="T11" fmla="*/ 584984 h 296"/>
                <a:gd name="T12" fmla="*/ 438150 w 220"/>
                <a:gd name="T13" fmla="*/ 541209 h 296"/>
                <a:gd name="T14" fmla="*/ 438150 w 220"/>
                <a:gd name="T15" fmla="*/ 43774 h 296"/>
                <a:gd name="T16" fmla="*/ 400310 w 220"/>
                <a:gd name="T17" fmla="*/ 0 h 296"/>
                <a:gd name="T18" fmla="*/ 39832 w 220"/>
                <a:gd name="T19" fmla="*/ 0 h 296"/>
                <a:gd name="T20" fmla="*/ 0 w 220"/>
                <a:gd name="T21" fmla="*/ 43774 h 296"/>
                <a:gd name="T22" fmla="*/ 0 w 220"/>
                <a:gd name="T23" fmla="*/ 541209 h 296"/>
                <a:gd name="T24" fmla="*/ 39832 w 220"/>
                <a:gd name="T25" fmla="*/ 584984 h 296"/>
                <a:gd name="T26" fmla="*/ 31865 w 220"/>
                <a:gd name="T27" fmla="*/ 53723 h 296"/>
                <a:gd name="T28" fmla="*/ 408276 w 220"/>
                <a:gd name="T29" fmla="*/ 53723 h 296"/>
                <a:gd name="T30" fmla="*/ 408276 w 220"/>
                <a:gd name="T31" fmla="*/ 547178 h 296"/>
                <a:gd name="T32" fmla="*/ 31865 w 220"/>
                <a:gd name="T33" fmla="*/ 547178 h 296"/>
                <a:gd name="T34" fmla="*/ 31865 w 220"/>
                <a:gd name="T35" fmla="*/ 53723 h 2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0" h="296">
                  <a:moveTo>
                    <a:pt x="20" y="294"/>
                  </a:moveTo>
                  <a:cubicBezTo>
                    <a:pt x="36" y="294"/>
                    <a:pt x="36" y="294"/>
                    <a:pt x="36" y="294"/>
                  </a:cubicBezTo>
                  <a:cubicBezTo>
                    <a:pt x="36" y="296"/>
                    <a:pt x="36" y="296"/>
                    <a:pt x="36" y="296"/>
                  </a:cubicBezTo>
                  <a:cubicBezTo>
                    <a:pt x="59" y="296"/>
                    <a:pt x="59" y="296"/>
                    <a:pt x="59" y="296"/>
                  </a:cubicBezTo>
                  <a:cubicBezTo>
                    <a:pt x="59" y="294"/>
                    <a:pt x="59" y="294"/>
                    <a:pt x="59" y="294"/>
                  </a:cubicBezTo>
                  <a:cubicBezTo>
                    <a:pt x="201" y="294"/>
                    <a:pt x="201" y="294"/>
                    <a:pt x="201" y="294"/>
                  </a:cubicBezTo>
                  <a:cubicBezTo>
                    <a:pt x="211" y="294"/>
                    <a:pt x="220" y="284"/>
                    <a:pt x="220" y="272"/>
                  </a:cubicBezTo>
                  <a:cubicBezTo>
                    <a:pt x="220" y="22"/>
                    <a:pt x="220" y="22"/>
                    <a:pt x="220" y="22"/>
                  </a:cubicBezTo>
                  <a:cubicBezTo>
                    <a:pt x="220" y="10"/>
                    <a:pt x="211" y="0"/>
                    <a:pt x="201" y="0"/>
                  </a:cubicBezTo>
                  <a:cubicBezTo>
                    <a:pt x="20" y="0"/>
                    <a:pt x="20" y="0"/>
                    <a:pt x="20" y="0"/>
                  </a:cubicBezTo>
                  <a:cubicBezTo>
                    <a:pt x="9" y="0"/>
                    <a:pt x="0" y="10"/>
                    <a:pt x="0" y="22"/>
                  </a:cubicBezTo>
                  <a:cubicBezTo>
                    <a:pt x="0" y="272"/>
                    <a:pt x="0" y="272"/>
                    <a:pt x="0" y="272"/>
                  </a:cubicBezTo>
                  <a:cubicBezTo>
                    <a:pt x="0" y="284"/>
                    <a:pt x="9" y="294"/>
                    <a:pt x="20" y="294"/>
                  </a:cubicBezTo>
                  <a:close/>
                  <a:moveTo>
                    <a:pt x="16" y="27"/>
                  </a:moveTo>
                  <a:cubicBezTo>
                    <a:pt x="205" y="27"/>
                    <a:pt x="205" y="27"/>
                    <a:pt x="205" y="27"/>
                  </a:cubicBezTo>
                  <a:cubicBezTo>
                    <a:pt x="205" y="275"/>
                    <a:pt x="205" y="275"/>
                    <a:pt x="205" y="275"/>
                  </a:cubicBezTo>
                  <a:cubicBezTo>
                    <a:pt x="16" y="275"/>
                    <a:pt x="16" y="275"/>
                    <a:pt x="16" y="275"/>
                  </a:cubicBezTo>
                  <a:lnTo>
                    <a:pt x="16" y="27"/>
                  </a:lnTo>
                  <a:close/>
                </a:path>
              </a:pathLst>
            </a:custGeom>
            <a:solidFill>
              <a:srgbClr val="39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3" name="Freeform 548"/>
            <p:cNvSpPr>
              <a:spLocks/>
            </p:cNvSpPr>
            <p:nvPr/>
          </p:nvSpPr>
          <p:spPr bwMode="auto">
            <a:xfrm>
              <a:off x="7767638" y="3792306"/>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4" name="Freeform 549"/>
            <p:cNvSpPr>
              <a:spLocks/>
            </p:cNvSpPr>
            <p:nvPr/>
          </p:nvSpPr>
          <p:spPr bwMode="auto">
            <a:xfrm>
              <a:off x="7762875" y="3789131"/>
              <a:ext cx="344487" cy="49213"/>
            </a:xfrm>
            <a:custGeom>
              <a:avLst/>
              <a:gdLst>
                <a:gd name="T0" fmla="*/ 11948 w 173"/>
                <a:gd name="T1" fmla="*/ 3937 h 25"/>
                <a:gd name="T2" fmla="*/ 11948 w 173"/>
                <a:gd name="T3" fmla="*/ 7874 h 25"/>
                <a:gd name="T4" fmla="*/ 330548 w 173"/>
                <a:gd name="T5" fmla="*/ 7874 h 25"/>
                <a:gd name="T6" fmla="*/ 336522 w 173"/>
                <a:gd name="T7" fmla="*/ 11811 h 25"/>
                <a:gd name="T8" fmla="*/ 336522 w 173"/>
                <a:gd name="T9" fmla="*/ 37402 h 25"/>
                <a:gd name="T10" fmla="*/ 330548 w 173"/>
                <a:gd name="T11" fmla="*/ 41339 h 25"/>
                <a:gd name="T12" fmla="*/ 11948 w 173"/>
                <a:gd name="T13" fmla="*/ 41339 h 25"/>
                <a:gd name="T14" fmla="*/ 7965 w 173"/>
                <a:gd name="T15" fmla="*/ 37402 h 25"/>
                <a:gd name="T16" fmla="*/ 7965 w 173"/>
                <a:gd name="T17" fmla="*/ 11811 h 25"/>
                <a:gd name="T18" fmla="*/ 11948 w 173"/>
                <a:gd name="T19" fmla="*/ 7874 h 25"/>
                <a:gd name="T20" fmla="*/ 11948 w 173"/>
                <a:gd name="T21" fmla="*/ 3937 h 25"/>
                <a:gd name="T22" fmla="*/ 11948 w 173"/>
                <a:gd name="T23" fmla="*/ 0 h 25"/>
                <a:gd name="T24" fmla="*/ 0 w 173"/>
                <a:gd name="T25" fmla="*/ 11811 h 25"/>
                <a:gd name="T26" fmla="*/ 0 w 173"/>
                <a:gd name="T27" fmla="*/ 37402 h 25"/>
                <a:gd name="T28" fmla="*/ 11948 w 173"/>
                <a:gd name="T29" fmla="*/ 49213 h 25"/>
                <a:gd name="T30" fmla="*/ 330548 w 173"/>
                <a:gd name="T31" fmla="*/ 49213 h 25"/>
                <a:gd name="T32" fmla="*/ 344487 w 173"/>
                <a:gd name="T33" fmla="*/ 37402 h 25"/>
                <a:gd name="T34" fmla="*/ 344487 w 173"/>
                <a:gd name="T35" fmla="*/ 11811 h 25"/>
                <a:gd name="T36" fmla="*/ 330548 w 173"/>
                <a:gd name="T37" fmla="*/ 0 h 25"/>
                <a:gd name="T38" fmla="*/ 11948 w 173"/>
                <a:gd name="T39" fmla="*/ 0 h 25"/>
                <a:gd name="T40" fmla="*/ 11948 w 173"/>
                <a:gd name="T41" fmla="*/ 3937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3" h="25">
                  <a:moveTo>
                    <a:pt x="6" y="2"/>
                  </a:moveTo>
                  <a:cubicBezTo>
                    <a:pt x="6" y="4"/>
                    <a:pt x="6" y="4"/>
                    <a:pt x="6" y="4"/>
                  </a:cubicBezTo>
                  <a:cubicBezTo>
                    <a:pt x="166" y="4"/>
                    <a:pt x="166" y="4"/>
                    <a:pt x="166" y="4"/>
                  </a:cubicBezTo>
                  <a:cubicBezTo>
                    <a:pt x="167" y="4"/>
                    <a:pt x="169" y="5"/>
                    <a:pt x="169" y="6"/>
                  </a:cubicBezTo>
                  <a:cubicBezTo>
                    <a:pt x="169" y="19"/>
                    <a:pt x="169" y="19"/>
                    <a:pt x="169" y="19"/>
                  </a:cubicBezTo>
                  <a:cubicBezTo>
                    <a:pt x="169" y="20"/>
                    <a:pt x="167" y="21"/>
                    <a:pt x="166" y="21"/>
                  </a:cubicBezTo>
                  <a:cubicBezTo>
                    <a:pt x="6" y="21"/>
                    <a:pt x="6" y="21"/>
                    <a:pt x="6" y="21"/>
                  </a:cubicBezTo>
                  <a:cubicBezTo>
                    <a:pt x="5" y="21"/>
                    <a:pt x="4" y="20"/>
                    <a:pt x="4" y="19"/>
                  </a:cubicBezTo>
                  <a:cubicBezTo>
                    <a:pt x="4" y="6"/>
                    <a:pt x="4" y="6"/>
                    <a:pt x="4" y="6"/>
                  </a:cubicBezTo>
                  <a:cubicBezTo>
                    <a:pt x="4" y="5"/>
                    <a:pt x="5" y="4"/>
                    <a:pt x="6" y="4"/>
                  </a:cubicBezTo>
                  <a:cubicBezTo>
                    <a:pt x="6" y="2"/>
                    <a:pt x="6" y="2"/>
                    <a:pt x="6" y="2"/>
                  </a:cubicBezTo>
                  <a:cubicBezTo>
                    <a:pt x="6" y="0"/>
                    <a:pt x="6" y="0"/>
                    <a:pt x="6" y="0"/>
                  </a:cubicBezTo>
                  <a:cubicBezTo>
                    <a:pt x="3" y="0"/>
                    <a:pt x="0" y="3"/>
                    <a:pt x="0" y="6"/>
                  </a:cubicBezTo>
                  <a:cubicBezTo>
                    <a:pt x="0" y="19"/>
                    <a:pt x="0" y="19"/>
                    <a:pt x="0" y="19"/>
                  </a:cubicBezTo>
                  <a:cubicBezTo>
                    <a:pt x="0" y="22"/>
                    <a:pt x="3" y="25"/>
                    <a:pt x="6" y="25"/>
                  </a:cubicBezTo>
                  <a:cubicBezTo>
                    <a:pt x="166" y="25"/>
                    <a:pt x="166" y="25"/>
                    <a:pt x="166" y="25"/>
                  </a:cubicBezTo>
                  <a:cubicBezTo>
                    <a:pt x="170" y="25"/>
                    <a:pt x="173" y="22"/>
                    <a:pt x="173" y="19"/>
                  </a:cubicBezTo>
                  <a:cubicBezTo>
                    <a:pt x="173" y="6"/>
                    <a:pt x="173" y="6"/>
                    <a:pt x="173" y="6"/>
                  </a:cubicBezTo>
                  <a:cubicBezTo>
                    <a:pt x="173" y="3"/>
                    <a:pt x="170" y="0"/>
                    <a:pt x="166" y="0"/>
                  </a:cubicBezTo>
                  <a:cubicBezTo>
                    <a:pt x="6" y="0"/>
                    <a:pt x="6" y="0"/>
                    <a:pt x="6" y="0"/>
                  </a:cubicBezTo>
                  <a:lnTo>
                    <a:pt x="6" y="2"/>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5" name="Freeform 550"/>
            <p:cNvSpPr>
              <a:spLocks/>
            </p:cNvSpPr>
            <p:nvPr/>
          </p:nvSpPr>
          <p:spPr bwMode="auto">
            <a:xfrm>
              <a:off x="7767638" y="3376381"/>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6" name="Freeform 551"/>
            <p:cNvSpPr>
              <a:spLocks/>
            </p:cNvSpPr>
            <p:nvPr/>
          </p:nvSpPr>
          <p:spPr bwMode="auto">
            <a:xfrm>
              <a:off x="8053388" y="3736744"/>
              <a:ext cx="50800" cy="34925"/>
            </a:xfrm>
            <a:custGeom>
              <a:avLst/>
              <a:gdLst>
                <a:gd name="T0" fmla="*/ 4064 w 25"/>
                <a:gd name="T1" fmla="*/ 0 h 17"/>
                <a:gd name="T2" fmla="*/ 44704 w 25"/>
                <a:gd name="T3" fmla="*/ 0 h 17"/>
                <a:gd name="T4" fmla="*/ 50800 w 25"/>
                <a:gd name="T5" fmla="*/ 4109 h 17"/>
                <a:gd name="T6" fmla="*/ 50800 w 25"/>
                <a:gd name="T7" fmla="*/ 30816 h 17"/>
                <a:gd name="T8" fmla="*/ 44704 w 25"/>
                <a:gd name="T9" fmla="*/ 34925 h 17"/>
                <a:gd name="T10" fmla="*/ 4064 w 25"/>
                <a:gd name="T11" fmla="*/ 34925 h 17"/>
                <a:gd name="T12" fmla="*/ 0 w 25"/>
                <a:gd name="T13" fmla="*/ 30816 h 17"/>
                <a:gd name="T14" fmla="*/ 0 w 25"/>
                <a:gd name="T15" fmla="*/ 4109 h 17"/>
                <a:gd name="T16" fmla="*/ 4064 w 2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7">
                  <a:moveTo>
                    <a:pt x="2" y="0"/>
                  </a:moveTo>
                  <a:cubicBezTo>
                    <a:pt x="22" y="0"/>
                    <a:pt x="22" y="0"/>
                    <a:pt x="22" y="0"/>
                  </a:cubicBezTo>
                  <a:cubicBezTo>
                    <a:pt x="24" y="0"/>
                    <a:pt x="25" y="1"/>
                    <a:pt x="25" y="2"/>
                  </a:cubicBezTo>
                  <a:cubicBezTo>
                    <a:pt x="25" y="15"/>
                    <a:pt x="25" y="15"/>
                    <a:pt x="25" y="15"/>
                  </a:cubicBezTo>
                  <a:cubicBezTo>
                    <a:pt x="25" y="16"/>
                    <a:pt x="24" y="17"/>
                    <a:pt x="22" y="17"/>
                  </a:cubicBezTo>
                  <a:cubicBezTo>
                    <a:pt x="2" y="17"/>
                    <a:pt x="2" y="17"/>
                    <a:pt x="2" y="17"/>
                  </a:cubicBezTo>
                  <a:cubicBezTo>
                    <a:pt x="1" y="17"/>
                    <a:pt x="0" y="16"/>
                    <a:pt x="0" y="15"/>
                  </a:cubicBezTo>
                  <a:cubicBezTo>
                    <a:pt x="0" y="2"/>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7" name="Freeform 552"/>
            <p:cNvSpPr>
              <a:spLocks/>
            </p:cNvSpPr>
            <p:nvPr/>
          </p:nvSpPr>
          <p:spPr bwMode="auto">
            <a:xfrm>
              <a:off x="7770813" y="3765319"/>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8" name="Freeform 553"/>
            <p:cNvSpPr>
              <a:spLocks/>
            </p:cNvSpPr>
            <p:nvPr/>
          </p:nvSpPr>
          <p:spPr bwMode="auto">
            <a:xfrm>
              <a:off x="7770813" y="3751031"/>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39" name="Freeform 554"/>
            <p:cNvSpPr>
              <a:spLocks/>
            </p:cNvSpPr>
            <p:nvPr/>
          </p:nvSpPr>
          <p:spPr bwMode="auto">
            <a:xfrm>
              <a:off x="7932738" y="2428644"/>
              <a:ext cx="508000" cy="949325"/>
            </a:xfrm>
            <a:custGeom>
              <a:avLst/>
              <a:gdLst>
                <a:gd name="T0" fmla="*/ 0 w 255"/>
                <a:gd name="T1" fmla="*/ 579148 h 477"/>
                <a:gd name="T2" fmla="*/ 310776 w 255"/>
                <a:gd name="T3" fmla="*/ 579148 h 477"/>
                <a:gd name="T4" fmla="*/ 193239 w 255"/>
                <a:gd name="T5" fmla="*/ 875688 h 477"/>
                <a:gd name="T6" fmla="*/ 324722 w 255"/>
                <a:gd name="T7" fmla="*/ 949325 h 477"/>
                <a:gd name="T8" fmla="*/ 502024 w 255"/>
                <a:gd name="T9" fmla="*/ 593079 h 477"/>
                <a:gd name="T10" fmla="*/ 494055 w 255"/>
                <a:gd name="T11" fmla="*/ 252755 h 477"/>
                <a:gd name="T12" fmla="*/ 316753 w 255"/>
                <a:gd name="T13" fmla="*/ 5971 h 477"/>
                <a:gd name="T14" fmla="*/ 278902 w 255"/>
                <a:gd name="T15" fmla="*/ 5971 h 477"/>
                <a:gd name="T16" fmla="*/ 103592 w 255"/>
                <a:gd name="T17" fmla="*/ 320422 h 477"/>
                <a:gd name="T18" fmla="*/ 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291"/>
                  </a:moveTo>
                  <a:cubicBezTo>
                    <a:pt x="156" y="291"/>
                    <a:pt x="156" y="291"/>
                    <a:pt x="156" y="291"/>
                  </a:cubicBezTo>
                  <a:cubicBezTo>
                    <a:pt x="156" y="291"/>
                    <a:pt x="100" y="439"/>
                    <a:pt x="97" y="440"/>
                  </a:cubicBezTo>
                  <a:cubicBezTo>
                    <a:pt x="163" y="477"/>
                    <a:pt x="163" y="477"/>
                    <a:pt x="163" y="477"/>
                  </a:cubicBezTo>
                  <a:cubicBezTo>
                    <a:pt x="163" y="477"/>
                    <a:pt x="249" y="306"/>
                    <a:pt x="252" y="298"/>
                  </a:cubicBezTo>
                  <a:cubicBezTo>
                    <a:pt x="254" y="291"/>
                    <a:pt x="255" y="139"/>
                    <a:pt x="248" y="127"/>
                  </a:cubicBezTo>
                  <a:cubicBezTo>
                    <a:pt x="241" y="114"/>
                    <a:pt x="168" y="5"/>
                    <a:pt x="159"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0" name="Freeform 555"/>
            <p:cNvSpPr>
              <a:spLocks/>
            </p:cNvSpPr>
            <p:nvPr/>
          </p:nvSpPr>
          <p:spPr bwMode="auto">
            <a:xfrm>
              <a:off x="8239125" y="2696931"/>
              <a:ext cx="44450" cy="160338"/>
            </a:xfrm>
            <a:custGeom>
              <a:avLst/>
              <a:gdLst>
                <a:gd name="T0" fmla="*/ 18184 w 22"/>
                <a:gd name="T1" fmla="*/ 0 h 80"/>
                <a:gd name="T2" fmla="*/ 0 w 22"/>
                <a:gd name="T3" fmla="*/ 96203 h 80"/>
                <a:gd name="T4" fmla="*/ 0 w 22"/>
                <a:gd name="T5" fmla="*/ 126266 h 80"/>
                <a:gd name="T6" fmla="*/ 18184 w 22"/>
                <a:gd name="T7" fmla="*/ 64135 h 80"/>
                <a:gd name="T8" fmla="*/ 28286 w 22"/>
                <a:gd name="T9" fmla="*/ 160338 h 80"/>
                <a:gd name="T10" fmla="*/ 1818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6" y="25"/>
                    <a:pt x="9" y="32"/>
                  </a:cubicBezTo>
                  <a:cubicBezTo>
                    <a:pt x="11"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1" name="Freeform 556"/>
            <p:cNvSpPr>
              <a:spLocks/>
            </p:cNvSpPr>
            <p:nvPr/>
          </p:nvSpPr>
          <p:spPr bwMode="auto">
            <a:xfrm>
              <a:off x="8212138" y="2728681"/>
              <a:ext cx="55562" cy="279400"/>
            </a:xfrm>
            <a:custGeom>
              <a:avLst/>
              <a:gdLst>
                <a:gd name="T0" fmla="*/ 31750 w 35"/>
                <a:gd name="T1" fmla="*/ 279400 h 176"/>
                <a:gd name="T2" fmla="*/ 55562 w 35"/>
                <a:gd name="T3" fmla="*/ 115888 h 176"/>
                <a:gd name="T4" fmla="*/ 55562 w 35"/>
                <a:gd name="T5" fmla="*/ 0 h 176"/>
                <a:gd name="T6" fmla="*/ 31750 w 35"/>
                <a:gd name="T7" fmla="*/ 47625 h 176"/>
                <a:gd name="T8" fmla="*/ 0 w 35"/>
                <a:gd name="T9" fmla="*/ 279400 h 176"/>
                <a:gd name="T10" fmla="*/ 31750 w 35"/>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176"/>
                  </a:moveTo>
                  <a:lnTo>
                    <a:pt x="35" y="73"/>
                  </a:lnTo>
                  <a:lnTo>
                    <a:pt x="35"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2" name="Freeform 557"/>
            <p:cNvSpPr>
              <a:spLocks/>
            </p:cNvSpPr>
            <p:nvPr/>
          </p:nvSpPr>
          <p:spPr bwMode="auto">
            <a:xfrm>
              <a:off x="8121650" y="3308119"/>
              <a:ext cx="131762" cy="90488"/>
            </a:xfrm>
            <a:custGeom>
              <a:avLst/>
              <a:gdLst>
                <a:gd name="T0" fmla="*/ 7937 w 83"/>
                <a:gd name="T1" fmla="*/ 0 h 57"/>
                <a:gd name="T2" fmla="*/ 0 w 83"/>
                <a:gd name="T3" fmla="*/ 22225 h 57"/>
                <a:gd name="T4" fmla="*/ 103187 w 83"/>
                <a:gd name="T5" fmla="*/ 80963 h 57"/>
                <a:gd name="T6" fmla="*/ 122237 w 83"/>
                <a:gd name="T7" fmla="*/ 90488 h 57"/>
                <a:gd name="T8" fmla="*/ 131762 w 83"/>
                <a:gd name="T9" fmla="*/ 68263 h 57"/>
                <a:gd name="T10" fmla="*/ 7937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0"/>
                  </a:moveTo>
                  <a:lnTo>
                    <a:pt x="0" y="14"/>
                  </a:lnTo>
                  <a:lnTo>
                    <a:pt x="65" y="51"/>
                  </a:lnTo>
                  <a:lnTo>
                    <a:pt x="77" y="57"/>
                  </a:lnTo>
                  <a:lnTo>
                    <a:pt x="83" y="4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3" name="Freeform 558"/>
            <p:cNvSpPr>
              <a:spLocks/>
            </p:cNvSpPr>
            <p:nvPr/>
          </p:nvSpPr>
          <p:spPr bwMode="auto">
            <a:xfrm>
              <a:off x="8013700" y="3341456"/>
              <a:ext cx="206375" cy="354013"/>
            </a:xfrm>
            <a:custGeom>
              <a:avLst/>
              <a:gdLst>
                <a:gd name="T0" fmla="*/ 206375 w 103"/>
                <a:gd name="T1" fmla="*/ 43754 h 178"/>
                <a:gd name="T2" fmla="*/ 162295 w 103"/>
                <a:gd name="T3" fmla="*/ 147174 h 178"/>
                <a:gd name="T4" fmla="*/ 128233 w 103"/>
                <a:gd name="T5" fmla="*/ 298326 h 178"/>
                <a:gd name="T6" fmla="*/ 36066 w 103"/>
                <a:gd name="T7" fmla="*/ 346058 h 178"/>
                <a:gd name="T8" fmla="*/ 2004 w 103"/>
                <a:gd name="T9" fmla="*/ 222750 h 178"/>
                <a:gd name="T10" fmla="*/ 38069 w 103"/>
                <a:gd name="T11" fmla="*/ 87509 h 178"/>
                <a:gd name="T12" fmla="*/ 108197 w 103"/>
                <a:gd name="T13" fmla="*/ 25855 h 178"/>
                <a:gd name="T14" fmla="*/ 124226 w 103"/>
                <a:gd name="T15" fmla="*/ 0 h 178"/>
                <a:gd name="T16" fmla="*/ 206375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2"/>
                  </a:moveTo>
                  <a:cubicBezTo>
                    <a:pt x="102" y="27"/>
                    <a:pt x="81" y="70"/>
                    <a:pt x="81" y="74"/>
                  </a:cubicBezTo>
                  <a:cubicBezTo>
                    <a:pt x="81" y="77"/>
                    <a:pt x="69" y="145"/>
                    <a:pt x="64" y="150"/>
                  </a:cubicBezTo>
                  <a:cubicBezTo>
                    <a:pt x="59" y="155"/>
                    <a:pt x="24" y="178"/>
                    <a:pt x="18" y="174"/>
                  </a:cubicBezTo>
                  <a:cubicBezTo>
                    <a:pt x="12" y="169"/>
                    <a:pt x="0" y="121"/>
                    <a:pt x="1" y="112"/>
                  </a:cubicBezTo>
                  <a:cubicBezTo>
                    <a:pt x="2" y="103"/>
                    <a:pt x="13" y="51"/>
                    <a:pt x="19" y="44"/>
                  </a:cubicBezTo>
                  <a:cubicBezTo>
                    <a:pt x="26" y="36"/>
                    <a:pt x="49" y="15"/>
                    <a:pt x="54" y="13"/>
                  </a:cubicBezTo>
                  <a:cubicBezTo>
                    <a:pt x="58" y="11"/>
                    <a:pt x="62" y="0"/>
                    <a:pt x="62" y="0"/>
                  </a:cubicBezTo>
                  <a:lnTo>
                    <a:pt x="103"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4" name="Freeform 559"/>
            <p:cNvSpPr>
              <a:spLocks/>
            </p:cNvSpPr>
            <p:nvPr/>
          </p:nvSpPr>
          <p:spPr bwMode="auto">
            <a:xfrm>
              <a:off x="7932738" y="2138131"/>
              <a:ext cx="246062" cy="566738"/>
            </a:xfrm>
            <a:custGeom>
              <a:avLst/>
              <a:gdLst>
                <a:gd name="T0" fmla="*/ 0 w 124"/>
                <a:gd name="T1" fmla="*/ 0 h 285"/>
                <a:gd name="T2" fmla="*/ 220265 w 124"/>
                <a:gd name="T3" fmla="*/ 83519 h 285"/>
                <a:gd name="T4" fmla="*/ 246062 w 124"/>
                <a:gd name="T5" fmla="*/ 278398 h 285"/>
                <a:gd name="T6" fmla="*/ 236140 w 124"/>
                <a:gd name="T7" fmla="*/ 381802 h 285"/>
                <a:gd name="T8" fmla="*/ 0 w 124"/>
                <a:gd name="T9" fmla="*/ 566738 h 285"/>
                <a:gd name="T10" fmla="*/ 0 w 124"/>
                <a:gd name="T11" fmla="*/ 0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0"/>
                  </a:moveTo>
                  <a:cubicBezTo>
                    <a:pt x="6" y="0"/>
                    <a:pt x="100" y="12"/>
                    <a:pt x="111" y="42"/>
                  </a:cubicBezTo>
                  <a:cubicBezTo>
                    <a:pt x="123" y="73"/>
                    <a:pt x="124" y="140"/>
                    <a:pt x="124" y="140"/>
                  </a:cubicBezTo>
                  <a:cubicBezTo>
                    <a:pt x="119" y="192"/>
                    <a:pt x="119" y="192"/>
                    <a:pt x="119" y="192"/>
                  </a:cubicBezTo>
                  <a:cubicBezTo>
                    <a:pt x="119" y="192"/>
                    <a:pt x="60" y="279"/>
                    <a:pt x="0" y="285"/>
                  </a:cubicBezTo>
                  <a:lnTo>
                    <a:pt x="0" y="0"/>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5" name="Freeform 560"/>
            <p:cNvSpPr>
              <a:spLocks/>
            </p:cNvSpPr>
            <p:nvPr/>
          </p:nvSpPr>
          <p:spPr bwMode="auto">
            <a:xfrm>
              <a:off x="7424738" y="2428644"/>
              <a:ext cx="508000" cy="949325"/>
            </a:xfrm>
            <a:custGeom>
              <a:avLst/>
              <a:gdLst>
                <a:gd name="T0" fmla="*/ 508000 w 255"/>
                <a:gd name="T1" fmla="*/ 579148 h 477"/>
                <a:gd name="T2" fmla="*/ 197224 w 255"/>
                <a:gd name="T3" fmla="*/ 579148 h 477"/>
                <a:gd name="T4" fmla="*/ 314761 w 255"/>
                <a:gd name="T5" fmla="*/ 875688 h 477"/>
                <a:gd name="T6" fmla="*/ 183278 w 255"/>
                <a:gd name="T7" fmla="*/ 949325 h 477"/>
                <a:gd name="T8" fmla="*/ 5976 w 255"/>
                <a:gd name="T9" fmla="*/ 593079 h 477"/>
                <a:gd name="T10" fmla="*/ 13945 w 255"/>
                <a:gd name="T11" fmla="*/ 252755 h 477"/>
                <a:gd name="T12" fmla="*/ 191247 w 255"/>
                <a:gd name="T13" fmla="*/ 5971 h 477"/>
                <a:gd name="T14" fmla="*/ 229098 w 255"/>
                <a:gd name="T15" fmla="*/ 5971 h 477"/>
                <a:gd name="T16" fmla="*/ 404408 w 255"/>
                <a:gd name="T17" fmla="*/ 320422 h 477"/>
                <a:gd name="T18" fmla="*/ 50800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291"/>
                  </a:moveTo>
                  <a:cubicBezTo>
                    <a:pt x="99" y="291"/>
                    <a:pt x="99" y="291"/>
                    <a:pt x="99" y="291"/>
                  </a:cubicBezTo>
                  <a:cubicBezTo>
                    <a:pt x="99" y="291"/>
                    <a:pt x="155" y="439"/>
                    <a:pt x="158" y="440"/>
                  </a:cubicBezTo>
                  <a:cubicBezTo>
                    <a:pt x="92" y="477"/>
                    <a:pt x="92" y="477"/>
                    <a:pt x="92" y="477"/>
                  </a:cubicBezTo>
                  <a:cubicBezTo>
                    <a:pt x="92" y="477"/>
                    <a:pt x="6" y="306"/>
                    <a:pt x="3" y="298"/>
                  </a:cubicBezTo>
                  <a:cubicBezTo>
                    <a:pt x="1" y="291"/>
                    <a:pt x="0" y="139"/>
                    <a:pt x="7" y="127"/>
                  </a:cubicBezTo>
                  <a:cubicBezTo>
                    <a:pt x="14" y="114"/>
                    <a:pt x="87" y="5"/>
                    <a:pt x="96" y="3"/>
                  </a:cubicBezTo>
                  <a:cubicBezTo>
                    <a:pt x="106"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6" name="Freeform 561"/>
            <p:cNvSpPr>
              <a:spLocks/>
            </p:cNvSpPr>
            <p:nvPr/>
          </p:nvSpPr>
          <p:spPr bwMode="auto">
            <a:xfrm>
              <a:off x="7583488" y="2696931"/>
              <a:ext cx="42862" cy="160338"/>
            </a:xfrm>
            <a:custGeom>
              <a:avLst/>
              <a:gdLst>
                <a:gd name="T0" fmla="*/ 24493 w 21"/>
                <a:gd name="T1" fmla="*/ 0 h 80"/>
                <a:gd name="T2" fmla="*/ 42862 w 21"/>
                <a:gd name="T3" fmla="*/ 96203 h 80"/>
                <a:gd name="T4" fmla="*/ 42862 w 21"/>
                <a:gd name="T5" fmla="*/ 126266 h 80"/>
                <a:gd name="T6" fmla="*/ 24493 w 21"/>
                <a:gd name="T7" fmla="*/ 64135 h 80"/>
                <a:gd name="T8" fmla="*/ 14287 w 21"/>
                <a:gd name="T9" fmla="*/ 160338 h 80"/>
                <a:gd name="T10" fmla="*/ 24493 w 21"/>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0"/>
                  </a:moveTo>
                  <a:cubicBezTo>
                    <a:pt x="21" y="48"/>
                    <a:pt x="21" y="48"/>
                    <a:pt x="21" y="48"/>
                  </a:cubicBezTo>
                  <a:cubicBezTo>
                    <a:pt x="21" y="63"/>
                    <a:pt x="21" y="63"/>
                    <a:pt x="21" y="63"/>
                  </a:cubicBezTo>
                  <a:cubicBezTo>
                    <a:pt x="21" y="63"/>
                    <a:pt x="15" y="25"/>
                    <a:pt x="12" y="32"/>
                  </a:cubicBezTo>
                  <a:cubicBezTo>
                    <a:pt x="10" y="38"/>
                    <a:pt x="7" y="80"/>
                    <a:pt x="7" y="80"/>
                  </a:cubicBezTo>
                  <a:cubicBezTo>
                    <a:pt x="7" y="80"/>
                    <a:pt x="0" y="24"/>
                    <a:pt x="12"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7" name="Freeform 562"/>
            <p:cNvSpPr>
              <a:spLocks/>
            </p:cNvSpPr>
            <p:nvPr/>
          </p:nvSpPr>
          <p:spPr bwMode="auto">
            <a:xfrm>
              <a:off x="7599363" y="2728681"/>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8" name="Freeform 563"/>
            <p:cNvSpPr>
              <a:spLocks/>
            </p:cNvSpPr>
            <p:nvPr/>
          </p:nvSpPr>
          <p:spPr bwMode="auto">
            <a:xfrm>
              <a:off x="7612063" y="3308119"/>
              <a:ext cx="133350" cy="90488"/>
            </a:xfrm>
            <a:custGeom>
              <a:avLst/>
              <a:gdLst>
                <a:gd name="T0" fmla="*/ 123825 w 84"/>
                <a:gd name="T1" fmla="*/ 0 h 57"/>
                <a:gd name="T2" fmla="*/ 133350 w 84"/>
                <a:gd name="T3" fmla="*/ 22225 h 57"/>
                <a:gd name="T4" fmla="*/ 28575 w 84"/>
                <a:gd name="T5" fmla="*/ 80963 h 57"/>
                <a:gd name="T6" fmla="*/ 9525 w 84"/>
                <a:gd name="T7" fmla="*/ 90488 h 57"/>
                <a:gd name="T8" fmla="*/ 0 w 84"/>
                <a:gd name="T9" fmla="*/ 68263 h 57"/>
                <a:gd name="T10" fmla="*/ 1238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0"/>
                  </a:moveTo>
                  <a:lnTo>
                    <a:pt x="84" y="14"/>
                  </a:lnTo>
                  <a:lnTo>
                    <a:pt x="18" y="51"/>
                  </a:lnTo>
                  <a:lnTo>
                    <a:pt x="6" y="57"/>
                  </a:lnTo>
                  <a:lnTo>
                    <a:pt x="0" y="43"/>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9" name="Freeform 564"/>
            <p:cNvSpPr>
              <a:spLocks/>
            </p:cNvSpPr>
            <p:nvPr/>
          </p:nvSpPr>
          <p:spPr bwMode="auto">
            <a:xfrm>
              <a:off x="7645400" y="3341456"/>
              <a:ext cx="206375" cy="354013"/>
            </a:xfrm>
            <a:custGeom>
              <a:avLst/>
              <a:gdLst>
                <a:gd name="T0" fmla="*/ 0 w 103"/>
                <a:gd name="T1" fmla="*/ 43754 h 178"/>
                <a:gd name="T2" fmla="*/ 46084 w 103"/>
                <a:gd name="T3" fmla="*/ 147174 h 178"/>
                <a:gd name="T4" fmla="*/ 78142 w 103"/>
                <a:gd name="T5" fmla="*/ 298326 h 178"/>
                <a:gd name="T6" fmla="*/ 170309 w 103"/>
                <a:gd name="T7" fmla="*/ 346058 h 178"/>
                <a:gd name="T8" fmla="*/ 204371 w 103"/>
                <a:gd name="T9" fmla="*/ 222750 h 178"/>
                <a:gd name="T10" fmla="*/ 168306 w 103"/>
                <a:gd name="T11" fmla="*/ 87509 h 178"/>
                <a:gd name="T12" fmla="*/ 100182 w 103"/>
                <a:gd name="T13" fmla="*/ 25855 h 178"/>
                <a:gd name="T14" fmla="*/ 82149 w 103"/>
                <a:gd name="T15" fmla="*/ 0 h 178"/>
                <a:gd name="T16" fmla="*/ 0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2"/>
                  </a:moveTo>
                  <a:cubicBezTo>
                    <a:pt x="1" y="27"/>
                    <a:pt x="23" y="70"/>
                    <a:pt x="23" y="74"/>
                  </a:cubicBezTo>
                  <a:cubicBezTo>
                    <a:pt x="23" y="77"/>
                    <a:pt x="34" y="145"/>
                    <a:pt x="39" y="150"/>
                  </a:cubicBezTo>
                  <a:cubicBezTo>
                    <a:pt x="44" y="155"/>
                    <a:pt x="79" y="178"/>
                    <a:pt x="85" y="174"/>
                  </a:cubicBezTo>
                  <a:cubicBezTo>
                    <a:pt x="91" y="169"/>
                    <a:pt x="103" y="121"/>
                    <a:pt x="102" y="112"/>
                  </a:cubicBezTo>
                  <a:cubicBezTo>
                    <a:pt x="101" y="103"/>
                    <a:pt x="90" y="51"/>
                    <a:pt x="84" y="44"/>
                  </a:cubicBezTo>
                  <a:cubicBezTo>
                    <a:pt x="77" y="36"/>
                    <a:pt x="54" y="15"/>
                    <a:pt x="50" y="13"/>
                  </a:cubicBezTo>
                  <a:cubicBezTo>
                    <a:pt x="45" y="11"/>
                    <a:pt x="41" y="0"/>
                    <a:pt x="41" y="0"/>
                  </a:cubicBezTo>
                  <a:lnTo>
                    <a:pt x="0"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0" name="Freeform 565"/>
            <p:cNvSpPr>
              <a:spLocks/>
            </p:cNvSpPr>
            <p:nvPr/>
          </p:nvSpPr>
          <p:spPr bwMode="auto">
            <a:xfrm>
              <a:off x="7810500" y="2704869"/>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1" name="Freeform 566"/>
            <p:cNvSpPr>
              <a:spLocks/>
            </p:cNvSpPr>
            <p:nvPr/>
          </p:nvSpPr>
          <p:spPr bwMode="auto">
            <a:xfrm>
              <a:off x="7645400" y="2415944"/>
              <a:ext cx="574675" cy="393700"/>
            </a:xfrm>
            <a:custGeom>
              <a:avLst/>
              <a:gdLst>
                <a:gd name="T0" fmla="*/ 560707 w 288"/>
                <a:gd name="T1" fmla="*/ 0 h 197"/>
                <a:gd name="T2" fmla="*/ 534767 w 288"/>
                <a:gd name="T3" fmla="*/ 0 h 197"/>
                <a:gd name="T4" fmla="*/ 524790 w 288"/>
                <a:gd name="T5" fmla="*/ 103921 h 197"/>
                <a:gd name="T6" fmla="*/ 287338 w 288"/>
                <a:gd name="T7" fmla="*/ 289779 h 197"/>
                <a:gd name="T8" fmla="*/ 49885 w 288"/>
                <a:gd name="T9" fmla="*/ 103921 h 197"/>
                <a:gd name="T10" fmla="*/ 39908 w 288"/>
                <a:gd name="T11" fmla="*/ 0 h 197"/>
                <a:gd name="T12" fmla="*/ 13968 w 288"/>
                <a:gd name="T13" fmla="*/ 0 h 197"/>
                <a:gd name="T14" fmla="*/ 13968 w 288"/>
                <a:gd name="T15" fmla="*/ 99924 h 197"/>
                <a:gd name="T16" fmla="*/ 59862 w 288"/>
                <a:gd name="T17" fmla="*/ 133898 h 197"/>
                <a:gd name="T18" fmla="*/ 109747 w 288"/>
                <a:gd name="T19" fmla="*/ 269794 h 197"/>
                <a:gd name="T20" fmla="*/ 287338 w 288"/>
                <a:gd name="T21" fmla="*/ 393700 h 197"/>
                <a:gd name="T22" fmla="*/ 464928 w 288"/>
                <a:gd name="T23" fmla="*/ 269794 h 197"/>
                <a:gd name="T24" fmla="*/ 514813 w 288"/>
                <a:gd name="T25" fmla="*/ 133898 h 197"/>
                <a:gd name="T26" fmla="*/ 560707 w 288"/>
                <a:gd name="T27" fmla="*/ 99924 h 197"/>
                <a:gd name="T28" fmla="*/ 560707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0"/>
                  </a:moveTo>
                  <a:cubicBezTo>
                    <a:pt x="273" y="0"/>
                    <a:pt x="268" y="0"/>
                    <a:pt x="268" y="0"/>
                  </a:cubicBezTo>
                  <a:cubicBezTo>
                    <a:pt x="263" y="52"/>
                    <a:pt x="263" y="52"/>
                    <a:pt x="263" y="52"/>
                  </a:cubicBezTo>
                  <a:cubicBezTo>
                    <a:pt x="263" y="52"/>
                    <a:pt x="185" y="145"/>
                    <a:pt x="144" y="145"/>
                  </a:cubicBezTo>
                  <a:cubicBezTo>
                    <a:pt x="104" y="145"/>
                    <a:pt x="25" y="52"/>
                    <a:pt x="25" y="52"/>
                  </a:cubicBezTo>
                  <a:cubicBezTo>
                    <a:pt x="20" y="0"/>
                    <a:pt x="20" y="0"/>
                    <a:pt x="20" y="0"/>
                  </a:cubicBezTo>
                  <a:cubicBezTo>
                    <a:pt x="20" y="0"/>
                    <a:pt x="15" y="0"/>
                    <a:pt x="7" y="0"/>
                  </a:cubicBezTo>
                  <a:cubicBezTo>
                    <a:pt x="0" y="0"/>
                    <a:pt x="6" y="41"/>
                    <a:pt x="7" y="50"/>
                  </a:cubicBezTo>
                  <a:cubicBezTo>
                    <a:pt x="9" y="59"/>
                    <a:pt x="30" y="67"/>
                    <a:pt x="30" y="67"/>
                  </a:cubicBezTo>
                  <a:cubicBezTo>
                    <a:pt x="30" y="67"/>
                    <a:pt x="47" y="115"/>
                    <a:pt x="55" y="135"/>
                  </a:cubicBezTo>
                  <a:cubicBezTo>
                    <a:pt x="64" y="155"/>
                    <a:pt x="144" y="197"/>
                    <a:pt x="144" y="197"/>
                  </a:cubicBezTo>
                  <a:cubicBezTo>
                    <a:pt x="144" y="197"/>
                    <a:pt x="224" y="155"/>
                    <a:pt x="233" y="135"/>
                  </a:cubicBezTo>
                  <a:cubicBezTo>
                    <a:pt x="242" y="115"/>
                    <a:pt x="258" y="67"/>
                    <a:pt x="258" y="67"/>
                  </a:cubicBezTo>
                  <a:cubicBezTo>
                    <a:pt x="258" y="67"/>
                    <a:pt x="279" y="59"/>
                    <a:pt x="281" y="50"/>
                  </a:cubicBezTo>
                  <a:cubicBezTo>
                    <a:pt x="282" y="41"/>
                    <a:pt x="288"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2" name="Freeform 567"/>
            <p:cNvSpPr>
              <a:spLocks/>
            </p:cNvSpPr>
            <p:nvPr/>
          </p:nvSpPr>
          <p:spPr bwMode="auto">
            <a:xfrm>
              <a:off x="7685088" y="2138131"/>
              <a:ext cx="315912" cy="590550"/>
            </a:xfrm>
            <a:custGeom>
              <a:avLst/>
              <a:gdLst>
                <a:gd name="T0" fmla="*/ 161955 w 158"/>
                <a:gd name="T1" fmla="*/ 534875 h 297"/>
                <a:gd name="T2" fmla="*/ 161955 w 158"/>
                <a:gd name="T3" fmla="*/ 534875 h 297"/>
                <a:gd name="T4" fmla="*/ 9997 w 158"/>
                <a:gd name="T5" fmla="*/ 381770 h 297"/>
                <a:gd name="T6" fmla="*/ 0 w 158"/>
                <a:gd name="T7" fmla="*/ 278374 h 297"/>
                <a:gd name="T8" fmla="*/ 25993 w 158"/>
                <a:gd name="T9" fmla="*/ 83512 h 297"/>
                <a:gd name="T10" fmla="*/ 247931 w 158"/>
                <a:gd name="T11" fmla="*/ 0 h 297"/>
                <a:gd name="T12" fmla="*/ 247931 w 158"/>
                <a:gd name="T13" fmla="*/ 534875 h 297"/>
                <a:gd name="T14" fmla="*/ 315912 w 158"/>
                <a:gd name="T15" fmla="*/ 590550 h 297"/>
                <a:gd name="T16" fmla="*/ 161955 w 158"/>
                <a:gd name="T17" fmla="*/ 5348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69"/>
                  </a:moveTo>
                  <a:cubicBezTo>
                    <a:pt x="81" y="269"/>
                    <a:pt x="81" y="269"/>
                    <a:pt x="81" y="269"/>
                  </a:cubicBezTo>
                  <a:cubicBezTo>
                    <a:pt x="39" y="242"/>
                    <a:pt x="5" y="192"/>
                    <a:pt x="5" y="192"/>
                  </a:cubicBezTo>
                  <a:cubicBezTo>
                    <a:pt x="0" y="140"/>
                    <a:pt x="0" y="140"/>
                    <a:pt x="0" y="140"/>
                  </a:cubicBezTo>
                  <a:cubicBezTo>
                    <a:pt x="0" y="140"/>
                    <a:pt x="1" y="73"/>
                    <a:pt x="13" y="42"/>
                  </a:cubicBezTo>
                  <a:cubicBezTo>
                    <a:pt x="24" y="12"/>
                    <a:pt x="118" y="0"/>
                    <a:pt x="124" y="0"/>
                  </a:cubicBezTo>
                  <a:cubicBezTo>
                    <a:pt x="124" y="269"/>
                    <a:pt x="124" y="269"/>
                    <a:pt x="124" y="269"/>
                  </a:cubicBezTo>
                  <a:cubicBezTo>
                    <a:pt x="124" y="281"/>
                    <a:pt x="158" y="297"/>
                    <a:pt x="158" y="297"/>
                  </a:cubicBezTo>
                  <a:cubicBezTo>
                    <a:pt x="115" y="293"/>
                    <a:pt x="84" y="270"/>
                    <a:pt x="81" y="269"/>
                  </a:cubicBezTo>
                  <a:close/>
                </a:path>
              </a:pathLst>
            </a:custGeom>
            <a:solidFill>
              <a:srgbClr val="6D4B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3" name="Freeform 568"/>
            <p:cNvSpPr>
              <a:spLocks/>
            </p:cNvSpPr>
            <p:nvPr/>
          </p:nvSpPr>
          <p:spPr bwMode="auto">
            <a:xfrm>
              <a:off x="10791825" y="3220806"/>
              <a:ext cx="677862" cy="615950"/>
            </a:xfrm>
            <a:custGeom>
              <a:avLst/>
              <a:gdLst>
                <a:gd name="T0" fmla="*/ 677862 w 427"/>
                <a:gd name="T1" fmla="*/ 395288 h 388"/>
                <a:gd name="T2" fmla="*/ 454025 w 427"/>
                <a:gd name="T3" fmla="*/ 615950 h 388"/>
                <a:gd name="T4" fmla="*/ 334962 w 427"/>
                <a:gd name="T5" fmla="*/ 615950 h 388"/>
                <a:gd name="T6" fmla="*/ 0 w 427"/>
                <a:gd name="T7" fmla="*/ 282575 h 388"/>
                <a:gd name="T8" fmla="*/ 285750 w 427"/>
                <a:gd name="T9" fmla="*/ 0 h 388"/>
                <a:gd name="T10" fmla="*/ 677862 w 427"/>
                <a:gd name="T11" fmla="*/ 395288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388">
                  <a:moveTo>
                    <a:pt x="427" y="249"/>
                  </a:moveTo>
                  <a:lnTo>
                    <a:pt x="286" y="388"/>
                  </a:lnTo>
                  <a:lnTo>
                    <a:pt x="211" y="388"/>
                  </a:lnTo>
                  <a:lnTo>
                    <a:pt x="0" y="178"/>
                  </a:lnTo>
                  <a:lnTo>
                    <a:pt x="180" y="0"/>
                  </a:lnTo>
                  <a:lnTo>
                    <a:pt x="427" y="249"/>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4" name="Freeform 569"/>
            <p:cNvSpPr>
              <a:spLocks/>
            </p:cNvSpPr>
            <p:nvPr/>
          </p:nvSpPr>
          <p:spPr bwMode="auto">
            <a:xfrm>
              <a:off x="11126787" y="3776431"/>
              <a:ext cx="119062" cy="60325"/>
            </a:xfrm>
            <a:custGeom>
              <a:avLst/>
              <a:gdLst>
                <a:gd name="T0" fmla="*/ 119062 w 75"/>
                <a:gd name="T1" fmla="*/ 60325 h 38"/>
                <a:gd name="T2" fmla="*/ 60325 w 75"/>
                <a:gd name="T3" fmla="*/ 0 h 38"/>
                <a:gd name="T4" fmla="*/ 0 w 75"/>
                <a:gd name="T5" fmla="*/ 60325 h 38"/>
                <a:gd name="T6" fmla="*/ 119062 w 75"/>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 h="38">
                  <a:moveTo>
                    <a:pt x="75" y="38"/>
                  </a:moveTo>
                  <a:lnTo>
                    <a:pt x="38" y="0"/>
                  </a:lnTo>
                  <a:lnTo>
                    <a:pt x="0" y="38"/>
                  </a:lnTo>
                  <a:lnTo>
                    <a:pt x="75"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5" name="Freeform 570"/>
            <p:cNvSpPr>
              <a:spLocks/>
            </p:cNvSpPr>
            <p:nvPr/>
          </p:nvSpPr>
          <p:spPr bwMode="auto">
            <a:xfrm>
              <a:off x="11122025" y="3539894"/>
              <a:ext cx="239712" cy="239713"/>
            </a:xfrm>
            <a:custGeom>
              <a:avLst/>
              <a:gdLst>
                <a:gd name="T0" fmla="*/ 3995 w 120"/>
                <a:gd name="T1" fmla="*/ 225730 h 120"/>
                <a:gd name="T2" fmla="*/ 225729 w 120"/>
                <a:gd name="T3" fmla="*/ 3995 h 120"/>
                <a:gd name="T4" fmla="*/ 237714 w 120"/>
                <a:gd name="T5" fmla="*/ 3995 h 120"/>
                <a:gd name="T6" fmla="*/ 237714 w 120"/>
                <a:gd name="T7" fmla="*/ 15981 h 120"/>
                <a:gd name="T8" fmla="*/ 13983 w 120"/>
                <a:gd name="T9" fmla="*/ 237715 h 120"/>
                <a:gd name="T10" fmla="*/ 3995 w 120"/>
                <a:gd name="T11" fmla="*/ 237715 h 120"/>
                <a:gd name="T12" fmla="*/ 3995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6" name="Freeform 571"/>
            <p:cNvSpPr>
              <a:spLocks/>
            </p:cNvSpPr>
            <p:nvPr/>
          </p:nvSpPr>
          <p:spPr bwMode="auto">
            <a:xfrm>
              <a:off x="11096625" y="3514494"/>
              <a:ext cx="239712" cy="238125"/>
            </a:xfrm>
            <a:custGeom>
              <a:avLst/>
              <a:gdLst>
                <a:gd name="T0" fmla="*/ 1998 w 120"/>
                <a:gd name="T1" fmla="*/ 224234 h 120"/>
                <a:gd name="T2" fmla="*/ 223731 w 120"/>
                <a:gd name="T3" fmla="*/ 1984 h 120"/>
                <a:gd name="T4" fmla="*/ 235717 w 120"/>
                <a:gd name="T5" fmla="*/ 1984 h 120"/>
                <a:gd name="T6" fmla="*/ 235717 w 120"/>
                <a:gd name="T7" fmla="*/ 13891 h 120"/>
                <a:gd name="T8" fmla="*/ 13983 w 120"/>
                <a:gd name="T9" fmla="*/ 234156 h 120"/>
                <a:gd name="T10" fmla="*/ 1998 w 120"/>
                <a:gd name="T11" fmla="*/ 234156 h 120"/>
                <a:gd name="T12" fmla="*/ 1998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1"/>
                    <a:pt x="112" y="1"/>
                    <a:pt x="112" y="1"/>
                  </a:cubicBezTo>
                  <a:cubicBezTo>
                    <a:pt x="114" y="0"/>
                    <a:pt x="117" y="0"/>
                    <a:pt x="118" y="1"/>
                  </a:cubicBezTo>
                  <a:cubicBezTo>
                    <a:pt x="120" y="3"/>
                    <a:pt x="120" y="6"/>
                    <a:pt x="118" y="7"/>
                  </a:cubicBezTo>
                  <a:cubicBezTo>
                    <a:pt x="7" y="118"/>
                    <a:pt x="7" y="118"/>
                    <a:pt x="7" y="118"/>
                  </a:cubicBezTo>
                  <a:cubicBezTo>
                    <a:pt x="5" y="120"/>
                    <a:pt x="3" y="120"/>
                    <a:pt x="1" y="118"/>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7" name="Freeform 572"/>
            <p:cNvSpPr>
              <a:spLocks/>
            </p:cNvSpPr>
            <p:nvPr/>
          </p:nvSpPr>
          <p:spPr bwMode="auto">
            <a:xfrm>
              <a:off x="11020425" y="3439881"/>
              <a:ext cx="241300" cy="239713"/>
            </a:xfrm>
            <a:custGeom>
              <a:avLst/>
              <a:gdLst>
                <a:gd name="T0" fmla="*/ 3988 w 121"/>
                <a:gd name="T1" fmla="*/ 225730 h 120"/>
                <a:gd name="T2" fmla="*/ 227340 w 121"/>
                <a:gd name="T3" fmla="*/ 1998 h 120"/>
                <a:gd name="T4" fmla="*/ 237312 w 121"/>
                <a:gd name="T5" fmla="*/ 1998 h 120"/>
                <a:gd name="T6" fmla="*/ 239306 w 121"/>
                <a:gd name="T7" fmla="*/ 3995 h 120"/>
                <a:gd name="T8" fmla="*/ 239306 w 121"/>
                <a:gd name="T9" fmla="*/ 13983 h 120"/>
                <a:gd name="T10" fmla="*/ 13960 w 121"/>
                <a:gd name="T11" fmla="*/ 237715 h 120"/>
                <a:gd name="T12" fmla="*/ 5983 w 121"/>
                <a:gd name="T13" fmla="*/ 237715 h 120"/>
                <a:gd name="T14" fmla="*/ 3988 w 121"/>
                <a:gd name="T15" fmla="*/ 235718 h 120"/>
                <a:gd name="T16" fmla="*/ 3988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2" y="113"/>
                  </a:moveTo>
                  <a:cubicBezTo>
                    <a:pt x="114" y="1"/>
                    <a:pt x="114" y="1"/>
                    <a:pt x="114" y="1"/>
                  </a:cubicBezTo>
                  <a:cubicBezTo>
                    <a:pt x="115" y="0"/>
                    <a:pt x="118" y="0"/>
                    <a:pt x="119" y="1"/>
                  </a:cubicBezTo>
                  <a:cubicBezTo>
                    <a:pt x="120" y="2"/>
                    <a:pt x="120" y="2"/>
                    <a:pt x="120" y="2"/>
                  </a:cubicBezTo>
                  <a:cubicBezTo>
                    <a:pt x="121" y="3"/>
                    <a:pt x="121" y="5"/>
                    <a:pt x="120" y="7"/>
                  </a:cubicBezTo>
                  <a:cubicBezTo>
                    <a:pt x="7" y="119"/>
                    <a:pt x="7" y="119"/>
                    <a:pt x="7" y="119"/>
                  </a:cubicBezTo>
                  <a:cubicBezTo>
                    <a:pt x="6" y="120"/>
                    <a:pt x="4" y="120"/>
                    <a:pt x="3" y="119"/>
                  </a:cubicBezTo>
                  <a:cubicBezTo>
                    <a:pt x="2" y="118"/>
                    <a:pt x="2" y="118"/>
                    <a:pt x="2" y="118"/>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8" name="Freeform 573"/>
            <p:cNvSpPr>
              <a:spLocks/>
            </p:cNvSpPr>
            <p:nvPr/>
          </p:nvSpPr>
          <p:spPr bwMode="auto">
            <a:xfrm>
              <a:off x="10999787" y="3419244"/>
              <a:ext cx="239712" cy="238125"/>
            </a:xfrm>
            <a:custGeom>
              <a:avLst/>
              <a:gdLst>
                <a:gd name="T0" fmla="*/ 3962 w 121"/>
                <a:gd name="T1" fmla="*/ 224234 h 120"/>
                <a:gd name="T2" fmla="*/ 223863 w 121"/>
                <a:gd name="T3" fmla="*/ 1984 h 120"/>
                <a:gd name="T4" fmla="*/ 235750 w 121"/>
                <a:gd name="T5" fmla="*/ 1984 h 120"/>
                <a:gd name="T6" fmla="*/ 235750 w 121"/>
                <a:gd name="T7" fmla="*/ 13891 h 120"/>
                <a:gd name="T8" fmla="*/ 15849 w 121"/>
                <a:gd name="T9" fmla="*/ 234156 h 120"/>
                <a:gd name="T10" fmla="*/ 3962 w 121"/>
                <a:gd name="T11" fmla="*/ 234156 h 120"/>
                <a:gd name="T12" fmla="*/ 3962 w 121"/>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1"/>
                    <a:pt x="113" y="1"/>
                    <a:pt x="113" y="1"/>
                  </a:cubicBezTo>
                  <a:cubicBezTo>
                    <a:pt x="115" y="0"/>
                    <a:pt x="118" y="0"/>
                    <a:pt x="119" y="1"/>
                  </a:cubicBezTo>
                  <a:cubicBezTo>
                    <a:pt x="121" y="3"/>
                    <a:pt x="121" y="5"/>
                    <a:pt x="119" y="7"/>
                  </a:cubicBezTo>
                  <a:cubicBezTo>
                    <a:pt x="8" y="118"/>
                    <a:pt x="8" y="118"/>
                    <a:pt x="8" y="118"/>
                  </a:cubicBezTo>
                  <a:cubicBezTo>
                    <a:pt x="6" y="120"/>
                    <a:pt x="4"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9" name="Freeform 574"/>
            <p:cNvSpPr>
              <a:spLocks/>
            </p:cNvSpPr>
            <p:nvPr/>
          </p:nvSpPr>
          <p:spPr bwMode="auto">
            <a:xfrm>
              <a:off x="10975975" y="3392256"/>
              <a:ext cx="238125" cy="239713"/>
            </a:xfrm>
            <a:custGeom>
              <a:avLst/>
              <a:gdLst>
                <a:gd name="T0" fmla="*/ 3969 w 120"/>
                <a:gd name="T1" fmla="*/ 225730 h 120"/>
                <a:gd name="T2" fmla="*/ 224234 w 120"/>
                <a:gd name="T3" fmla="*/ 3995 h 120"/>
                <a:gd name="T4" fmla="*/ 236141 w 120"/>
                <a:gd name="T5" fmla="*/ 3995 h 120"/>
                <a:gd name="T6" fmla="*/ 236141 w 120"/>
                <a:gd name="T7" fmla="*/ 15981 h 120"/>
                <a:gd name="T8" fmla="*/ 13891 w 120"/>
                <a:gd name="T9" fmla="*/ 237715 h 120"/>
                <a:gd name="T10" fmla="*/ 3969 w 120"/>
                <a:gd name="T11" fmla="*/ 237715 h 120"/>
                <a:gd name="T12" fmla="*/ 3969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0" name="Freeform 575"/>
            <p:cNvSpPr>
              <a:spLocks/>
            </p:cNvSpPr>
            <p:nvPr/>
          </p:nvSpPr>
          <p:spPr bwMode="auto">
            <a:xfrm>
              <a:off x="10920412" y="3336694"/>
              <a:ext cx="238125" cy="241300"/>
            </a:xfrm>
            <a:custGeom>
              <a:avLst/>
              <a:gdLst>
                <a:gd name="T0" fmla="*/ 3969 w 120"/>
                <a:gd name="T1" fmla="*/ 225346 h 121"/>
                <a:gd name="T2" fmla="*/ 224234 w 120"/>
                <a:gd name="T3" fmla="*/ 3988 h 121"/>
                <a:gd name="T4" fmla="*/ 236141 w 120"/>
                <a:gd name="T5" fmla="*/ 3988 h 121"/>
                <a:gd name="T6" fmla="*/ 236141 w 120"/>
                <a:gd name="T7" fmla="*/ 15954 h 121"/>
                <a:gd name="T8" fmla="*/ 13891 w 120"/>
                <a:gd name="T9" fmla="*/ 237312 h 121"/>
                <a:gd name="T10" fmla="*/ 3969 w 120"/>
                <a:gd name="T11" fmla="*/ 237312 h 121"/>
                <a:gd name="T12" fmla="*/ 3969 w 120"/>
                <a:gd name="T13" fmla="*/ 225346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1">
                  <a:moveTo>
                    <a:pt x="2" y="113"/>
                  </a:moveTo>
                  <a:cubicBezTo>
                    <a:pt x="113" y="2"/>
                    <a:pt x="113" y="2"/>
                    <a:pt x="113" y="2"/>
                  </a:cubicBezTo>
                  <a:cubicBezTo>
                    <a:pt x="115" y="0"/>
                    <a:pt x="117" y="0"/>
                    <a:pt x="119" y="2"/>
                  </a:cubicBezTo>
                  <a:cubicBezTo>
                    <a:pt x="120" y="3"/>
                    <a:pt x="120" y="6"/>
                    <a:pt x="119" y="8"/>
                  </a:cubicBezTo>
                  <a:cubicBezTo>
                    <a:pt x="7" y="119"/>
                    <a:pt x="7" y="119"/>
                    <a:pt x="7" y="119"/>
                  </a:cubicBezTo>
                  <a:cubicBezTo>
                    <a:pt x="6" y="121"/>
                    <a:pt x="3" y="121"/>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1" name="Freeform 576"/>
            <p:cNvSpPr>
              <a:spLocks/>
            </p:cNvSpPr>
            <p:nvPr/>
          </p:nvSpPr>
          <p:spPr bwMode="auto">
            <a:xfrm>
              <a:off x="10891837" y="3308119"/>
              <a:ext cx="238125" cy="239713"/>
            </a:xfrm>
            <a:custGeom>
              <a:avLst/>
              <a:gdLst>
                <a:gd name="T0" fmla="*/ 1984 w 120"/>
                <a:gd name="T1" fmla="*/ 225730 h 120"/>
                <a:gd name="T2" fmla="*/ 224234 w 120"/>
                <a:gd name="T3" fmla="*/ 1998 h 120"/>
                <a:gd name="T4" fmla="*/ 234156 w 120"/>
                <a:gd name="T5" fmla="*/ 1998 h 120"/>
                <a:gd name="T6" fmla="*/ 234156 w 120"/>
                <a:gd name="T7" fmla="*/ 13983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3" y="1"/>
                    <a:pt x="113" y="1"/>
                    <a:pt x="113" y="1"/>
                  </a:cubicBezTo>
                  <a:cubicBezTo>
                    <a:pt x="114" y="0"/>
                    <a:pt x="117" y="0"/>
                    <a:pt x="118" y="1"/>
                  </a:cubicBezTo>
                  <a:cubicBezTo>
                    <a:pt x="120" y="3"/>
                    <a:pt x="120" y="6"/>
                    <a:pt x="118" y="7"/>
                  </a:cubicBezTo>
                  <a:cubicBezTo>
                    <a:pt x="7" y="119"/>
                    <a:pt x="7" y="119"/>
                    <a:pt x="7" y="119"/>
                  </a:cubicBezTo>
                  <a:cubicBezTo>
                    <a:pt x="5" y="120"/>
                    <a:pt x="3" y="120"/>
                    <a:pt x="1" y="119"/>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2" name="Freeform 577"/>
            <p:cNvSpPr>
              <a:spLocks/>
            </p:cNvSpPr>
            <p:nvPr/>
          </p:nvSpPr>
          <p:spPr bwMode="auto">
            <a:xfrm>
              <a:off x="10631487" y="3362094"/>
              <a:ext cx="676275" cy="615950"/>
            </a:xfrm>
            <a:custGeom>
              <a:avLst/>
              <a:gdLst>
                <a:gd name="T0" fmla="*/ 676275 w 426"/>
                <a:gd name="T1" fmla="*/ 393700 h 388"/>
                <a:gd name="T2" fmla="*/ 454025 w 426"/>
                <a:gd name="T3" fmla="*/ 615950 h 388"/>
                <a:gd name="T4" fmla="*/ 331788 w 426"/>
                <a:gd name="T5" fmla="*/ 615950 h 388"/>
                <a:gd name="T6" fmla="*/ 0 w 426"/>
                <a:gd name="T7" fmla="*/ 284163 h 388"/>
                <a:gd name="T8" fmla="*/ 282575 w 426"/>
                <a:gd name="T9" fmla="*/ 0 h 388"/>
                <a:gd name="T10" fmla="*/ 676275 w 426"/>
                <a:gd name="T11" fmla="*/ 393700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388">
                  <a:moveTo>
                    <a:pt x="426" y="248"/>
                  </a:moveTo>
                  <a:lnTo>
                    <a:pt x="286" y="388"/>
                  </a:lnTo>
                  <a:lnTo>
                    <a:pt x="209" y="388"/>
                  </a:lnTo>
                  <a:lnTo>
                    <a:pt x="0" y="179"/>
                  </a:lnTo>
                  <a:lnTo>
                    <a:pt x="178" y="0"/>
                  </a:lnTo>
                  <a:lnTo>
                    <a:pt x="426" y="24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3" name="Freeform 578"/>
            <p:cNvSpPr>
              <a:spLocks/>
            </p:cNvSpPr>
            <p:nvPr/>
          </p:nvSpPr>
          <p:spPr bwMode="auto">
            <a:xfrm>
              <a:off x="10963275" y="3917719"/>
              <a:ext cx="122237" cy="60325"/>
            </a:xfrm>
            <a:custGeom>
              <a:avLst/>
              <a:gdLst>
                <a:gd name="T0" fmla="*/ 122237 w 77"/>
                <a:gd name="T1" fmla="*/ 60325 h 38"/>
                <a:gd name="T2" fmla="*/ 61912 w 77"/>
                <a:gd name="T3" fmla="*/ 0 h 38"/>
                <a:gd name="T4" fmla="*/ 0 w 77"/>
                <a:gd name="T5" fmla="*/ 60325 h 38"/>
                <a:gd name="T6" fmla="*/ 122237 w 77"/>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38">
                  <a:moveTo>
                    <a:pt x="77" y="38"/>
                  </a:moveTo>
                  <a:lnTo>
                    <a:pt x="39" y="0"/>
                  </a:lnTo>
                  <a:lnTo>
                    <a:pt x="0" y="38"/>
                  </a:lnTo>
                  <a:lnTo>
                    <a:pt x="77"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4" name="Freeform 579"/>
            <p:cNvSpPr>
              <a:spLocks/>
            </p:cNvSpPr>
            <p:nvPr/>
          </p:nvSpPr>
          <p:spPr bwMode="auto">
            <a:xfrm>
              <a:off x="10960100" y="3681181"/>
              <a:ext cx="239712" cy="239713"/>
            </a:xfrm>
            <a:custGeom>
              <a:avLst/>
              <a:gdLst>
                <a:gd name="T0" fmla="*/ 3962 w 121"/>
                <a:gd name="T1" fmla="*/ 225730 h 120"/>
                <a:gd name="T2" fmla="*/ 223863 w 121"/>
                <a:gd name="T3" fmla="*/ 3995 h 120"/>
                <a:gd name="T4" fmla="*/ 235750 w 121"/>
                <a:gd name="T5" fmla="*/ 3995 h 120"/>
                <a:gd name="T6" fmla="*/ 235750 w 121"/>
                <a:gd name="T7" fmla="*/ 13983 h 120"/>
                <a:gd name="T8" fmla="*/ 15849 w 121"/>
                <a:gd name="T9" fmla="*/ 237715 h 120"/>
                <a:gd name="T10" fmla="*/ 3962 w 121"/>
                <a:gd name="T11" fmla="*/ 237715 h 120"/>
                <a:gd name="T12" fmla="*/ 3962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5" name="Freeform 580"/>
            <p:cNvSpPr>
              <a:spLocks/>
            </p:cNvSpPr>
            <p:nvPr/>
          </p:nvSpPr>
          <p:spPr bwMode="auto">
            <a:xfrm>
              <a:off x="10933112" y="365578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6" name="Freeform 581"/>
            <p:cNvSpPr>
              <a:spLocks/>
            </p:cNvSpPr>
            <p:nvPr/>
          </p:nvSpPr>
          <p:spPr bwMode="auto">
            <a:xfrm>
              <a:off x="10860087" y="3581169"/>
              <a:ext cx="241300" cy="239713"/>
            </a:xfrm>
            <a:custGeom>
              <a:avLst/>
              <a:gdLst>
                <a:gd name="T0" fmla="*/ 1994 w 121"/>
                <a:gd name="T1" fmla="*/ 225730 h 120"/>
                <a:gd name="T2" fmla="*/ 227340 w 121"/>
                <a:gd name="T3" fmla="*/ 1998 h 120"/>
                <a:gd name="T4" fmla="*/ 235317 w 121"/>
                <a:gd name="T5" fmla="*/ 1998 h 120"/>
                <a:gd name="T6" fmla="*/ 237312 w 121"/>
                <a:gd name="T7" fmla="*/ 3995 h 120"/>
                <a:gd name="T8" fmla="*/ 237312 w 121"/>
                <a:gd name="T9" fmla="*/ 13983 h 120"/>
                <a:gd name="T10" fmla="*/ 13960 w 121"/>
                <a:gd name="T11" fmla="*/ 237715 h 120"/>
                <a:gd name="T12" fmla="*/ 3988 w 121"/>
                <a:gd name="T13" fmla="*/ 237715 h 120"/>
                <a:gd name="T14" fmla="*/ 1994 w 121"/>
                <a:gd name="T15" fmla="*/ 235718 h 120"/>
                <a:gd name="T16" fmla="*/ 1994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1" y="113"/>
                  </a:moveTo>
                  <a:cubicBezTo>
                    <a:pt x="114" y="1"/>
                    <a:pt x="114" y="1"/>
                    <a:pt x="114" y="1"/>
                  </a:cubicBezTo>
                  <a:cubicBezTo>
                    <a:pt x="115" y="0"/>
                    <a:pt x="117" y="0"/>
                    <a:pt x="118" y="1"/>
                  </a:cubicBezTo>
                  <a:cubicBezTo>
                    <a:pt x="119" y="2"/>
                    <a:pt x="119" y="2"/>
                    <a:pt x="119" y="2"/>
                  </a:cubicBezTo>
                  <a:cubicBezTo>
                    <a:pt x="121" y="3"/>
                    <a:pt x="121" y="5"/>
                    <a:pt x="119" y="7"/>
                  </a:cubicBezTo>
                  <a:cubicBezTo>
                    <a:pt x="7" y="119"/>
                    <a:pt x="7" y="119"/>
                    <a:pt x="7" y="119"/>
                  </a:cubicBezTo>
                  <a:cubicBezTo>
                    <a:pt x="6" y="120"/>
                    <a:pt x="4" y="120"/>
                    <a:pt x="2" y="119"/>
                  </a:cubicBezTo>
                  <a:cubicBezTo>
                    <a:pt x="1" y="118"/>
                    <a:pt x="1" y="118"/>
                    <a:pt x="1" y="118"/>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7" name="Freeform 583"/>
            <p:cNvSpPr>
              <a:spLocks/>
            </p:cNvSpPr>
            <p:nvPr/>
          </p:nvSpPr>
          <p:spPr bwMode="auto">
            <a:xfrm>
              <a:off x="10837863" y="356053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8" name="Freeform 584"/>
            <p:cNvSpPr>
              <a:spLocks/>
            </p:cNvSpPr>
            <p:nvPr/>
          </p:nvSpPr>
          <p:spPr bwMode="auto">
            <a:xfrm>
              <a:off x="10812463" y="3533544"/>
              <a:ext cx="241300" cy="239713"/>
            </a:xfrm>
            <a:custGeom>
              <a:avLst/>
              <a:gdLst>
                <a:gd name="T0" fmla="*/ 3988 w 121"/>
                <a:gd name="T1" fmla="*/ 225730 h 120"/>
                <a:gd name="T2" fmla="*/ 225346 w 121"/>
                <a:gd name="T3" fmla="*/ 3995 h 120"/>
                <a:gd name="T4" fmla="*/ 237312 w 121"/>
                <a:gd name="T5" fmla="*/ 3995 h 120"/>
                <a:gd name="T6" fmla="*/ 237312 w 121"/>
                <a:gd name="T7" fmla="*/ 13983 h 120"/>
                <a:gd name="T8" fmla="*/ 15954 w 121"/>
                <a:gd name="T9" fmla="*/ 237715 h 120"/>
                <a:gd name="T10" fmla="*/ 3988 w 121"/>
                <a:gd name="T11" fmla="*/ 237715 h 120"/>
                <a:gd name="T12" fmla="*/ 3988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69" name="Freeform 585"/>
            <p:cNvSpPr>
              <a:spLocks/>
            </p:cNvSpPr>
            <p:nvPr/>
          </p:nvSpPr>
          <p:spPr bwMode="auto">
            <a:xfrm>
              <a:off x="10758488" y="3477981"/>
              <a:ext cx="238125" cy="239713"/>
            </a:xfrm>
            <a:custGeom>
              <a:avLst/>
              <a:gdLst>
                <a:gd name="T0" fmla="*/ 1984 w 120"/>
                <a:gd name="T1" fmla="*/ 225730 h 120"/>
                <a:gd name="T2" fmla="*/ 222250 w 120"/>
                <a:gd name="T3" fmla="*/ 3995 h 120"/>
                <a:gd name="T4" fmla="*/ 234156 w 120"/>
                <a:gd name="T5" fmla="*/ 3995 h 120"/>
                <a:gd name="T6" fmla="*/ 234156 w 120"/>
                <a:gd name="T7" fmla="*/ 15981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2"/>
                    <a:pt x="112" y="2"/>
                    <a:pt x="112" y="2"/>
                  </a:cubicBezTo>
                  <a:cubicBezTo>
                    <a:pt x="114" y="0"/>
                    <a:pt x="117" y="0"/>
                    <a:pt x="118" y="2"/>
                  </a:cubicBezTo>
                  <a:cubicBezTo>
                    <a:pt x="120" y="3"/>
                    <a:pt x="120" y="6"/>
                    <a:pt x="118" y="8"/>
                  </a:cubicBezTo>
                  <a:cubicBezTo>
                    <a:pt x="7" y="119"/>
                    <a:pt x="7" y="119"/>
                    <a:pt x="7" y="119"/>
                  </a:cubicBezTo>
                  <a:cubicBezTo>
                    <a:pt x="5" y="120"/>
                    <a:pt x="3" y="120"/>
                    <a:pt x="1" y="119"/>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0" name="Freeform 586"/>
            <p:cNvSpPr>
              <a:spLocks/>
            </p:cNvSpPr>
            <p:nvPr/>
          </p:nvSpPr>
          <p:spPr bwMode="auto">
            <a:xfrm>
              <a:off x="10728325" y="3450994"/>
              <a:ext cx="239712" cy="238125"/>
            </a:xfrm>
            <a:custGeom>
              <a:avLst/>
              <a:gdLst>
                <a:gd name="T0" fmla="*/ 3995 w 120"/>
                <a:gd name="T1" fmla="*/ 224234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1"/>
                    <a:pt x="113" y="1"/>
                    <a:pt x="113" y="1"/>
                  </a:cubicBezTo>
                  <a:cubicBezTo>
                    <a:pt x="115" y="0"/>
                    <a:pt x="117" y="0"/>
                    <a:pt x="119" y="1"/>
                  </a:cubicBezTo>
                  <a:cubicBezTo>
                    <a:pt x="120" y="3"/>
                    <a:pt x="120" y="5"/>
                    <a:pt x="119" y="7"/>
                  </a:cubicBezTo>
                  <a:cubicBezTo>
                    <a:pt x="7" y="118"/>
                    <a:pt x="7" y="118"/>
                    <a:pt x="7" y="118"/>
                  </a:cubicBezTo>
                  <a:cubicBezTo>
                    <a:pt x="6" y="120"/>
                    <a:pt x="3"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1" name="Freeform 587"/>
            <p:cNvSpPr>
              <a:spLocks/>
            </p:cNvSpPr>
            <p:nvPr/>
          </p:nvSpPr>
          <p:spPr bwMode="auto">
            <a:xfrm>
              <a:off x="10553700" y="3258906"/>
              <a:ext cx="550862" cy="666750"/>
            </a:xfrm>
            <a:custGeom>
              <a:avLst/>
              <a:gdLst>
                <a:gd name="T0" fmla="*/ 336550 w 347"/>
                <a:gd name="T1" fmla="*/ 666750 h 420"/>
                <a:gd name="T2" fmla="*/ 46037 w 347"/>
                <a:gd name="T3" fmla="*/ 546100 h 420"/>
                <a:gd name="T4" fmla="*/ 0 w 347"/>
                <a:gd name="T5" fmla="*/ 434975 h 420"/>
                <a:gd name="T6" fmla="*/ 180975 w 347"/>
                <a:gd name="T7" fmla="*/ 0 h 420"/>
                <a:gd name="T8" fmla="*/ 550862 w 347"/>
                <a:gd name="T9" fmla="*/ 153988 h 420"/>
                <a:gd name="T10" fmla="*/ 336550 w 347"/>
                <a:gd name="T11" fmla="*/ 666750 h 4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7" h="420">
                  <a:moveTo>
                    <a:pt x="212" y="420"/>
                  </a:moveTo>
                  <a:lnTo>
                    <a:pt x="29" y="344"/>
                  </a:lnTo>
                  <a:lnTo>
                    <a:pt x="0" y="274"/>
                  </a:lnTo>
                  <a:lnTo>
                    <a:pt x="114" y="0"/>
                  </a:lnTo>
                  <a:lnTo>
                    <a:pt x="347" y="97"/>
                  </a:lnTo>
                  <a:lnTo>
                    <a:pt x="212" y="42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2" name="Freeform 588"/>
            <p:cNvSpPr>
              <a:spLocks/>
            </p:cNvSpPr>
            <p:nvPr/>
          </p:nvSpPr>
          <p:spPr bwMode="auto">
            <a:xfrm>
              <a:off x="10553700" y="3693881"/>
              <a:ext cx="79375" cy="111125"/>
            </a:xfrm>
            <a:custGeom>
              <a:avLst/>
              <a:gdLst>
                <a:gd name="T0" fmla="*/ 46038 w 50"/>
                <a:gd name="T1" fmla="*/ 111125 h 70"/>
                <a:gd name="T2" fmla="*/ 79375 w 50"/>
                <a:gd name="T3" fmla="*/ 31750 h 70"/>
                <a:gd name="T4" fmla="*/ 0 w 50"/>
                <a:gd name="T5" fmla="*/ 0 h 70"/>
                <a:gd name="T6" fmla="*/ 46038 w 50"/>
                <a:gd name="T7" fmla="*/ 111125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70">
                  <a:moveTo>
                    <a:pt x="29" y="70"/>
                  </a:moveTo>
                  <a:lnTo>
                    <a:pt x="50" y="20"/>
                  </a:lnTo>
                  <a:lnTo>
                    <a:pt x="0" y="0"/>
                  </a:lnTo>
                  <a:lnTo>
                    <a:pt x="29" y="7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3" name="Freeform 589"/>
            <p:cNvSpPr>
              <a:spLocks/>
            </p:cNvSpPr>
            <p:nvPr/>
          </p:nvSpPr>
          <p:spPr bwMode="auto">
            <a:xfrm>
              <a:off x="10607675" y="3663719"/>
              <a:ext cx="307975" cy="139700"/>
            </a:xfrm>
            <a:custGeom>
              <a:avLst/>
              <a:gdLst>
                <a:gd name="T0" fmla="*/ 13909 w 155"/>
                <a:gd name="T1" fmla="*/ 1996 h 70"/>
                <a:gd name="T2" fmla="*/ 302014 w 155"/>
                <a:gd name="T3" fmla="*/ 121739 h 70"/>
                <a:gd name="T4" fmla="*/ 305988 w 155"/>
                <a:gd name="T5" fmla="*/ 133713 h 70"/>
                <a:gd name="T6" fmla="*/ 296053 w 155"/>
                <a:gd name="T7" fmla="*/ 137704 h 70"/>
                <a:gd name="T8" fmla="*/ 7948 w 155"/>
                <a:gd name="T9" fmla="*/ 15966 h 70"/>
                <a:gd name="T10" fmla="*/ 1987 w 155"/>
                <a:gd name="T11" fmla="*/ 5987 h 70"/>
                <a:gd name="T12" fmla="*/ 13909 w 155"/>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 h="70">
                  <a:moveTo>
                    <a:pt x="7" y="1"/>
                  </a:moveTo>
                  <a:cubicBezTo>
                    <a:pt x="152" y="61"/>
                    <a:pt x="152" y="61"/>
                    <a:pt x="152" y="61"/>
                  </a:cubicBezTo>
                  <a:cubicBezTo>
                    <a:pt x="154" y="62"/>
                    <a:pt x="155" y="65"/>
                    <a:pt x="154" y="67"/>
                  </a:cubicBezTo>
                  <a:cubicBezTo>
                    <a:pt x="153" y="69"/>
                    <a:pt x="151" y="70"/>
                    <a:pt x="149" y="69"/>
                  </a:cubicBezTo>
                  <a:cubicBezTo>
                    <a:pt x="4" y="8"/>
                    <a:pt x="4" y="8"/>
                    <a:pt x="4" y="8"/>
                  </a:cubicBezTo>
                  <a:cubicBezTo>
                    <a:pt x="1" y="8"/>
                    <a:pt x="0" y="5"/>
                    <a:pt x="1" y="3"/>
                  </a:cubicBezTo>
                  <a:cubicBezTo>
                    <a:pt x="2" y="1"/>
                    <a:pt x="5" y="0"/>
                    <a:pt x="7"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4" name="Freeform 590"/>
            <p:cNvSpPr>
              <a:spLocks/>
            </p:cNvSpPr>
            <p:nvPr/>
          </p:nvSpPr>
          <p:spPr bwMode="auto">
            <a:xfrm>
              <a:off x="10623550" y="3630381"/>
              <a:ext cx="306387" cy="136525"/>
            </a:xfrm>
            <a:custGeom>
              <a:avLst/>
              <a:gdLst>
                <a:gd name="T0" fmla="*/ 11937 w 154"/>
                <a:gd name="T1" fmla="*/ 0 h 69"/>
                <a:gd name="T2" fmla="*/ 300418 w 154"/>
                <a:gd name="T3" fmla="*/ 120696 h 69"/>
                <a:gd name="T4" fmla="*/ 306387 w 154"/>
                <a:gd name="T5" fmla="*/ 130589 h 69"/>
                <a:gd name="T6" fmla="*/ 294450 w 154"/>
                <a:gd name="T7" fmla="*/ 134546 h 69"/>
                <a:gd name="T8" fmla="*/ 5969 w 154"/>
                <a:gd name="T9" fmla="*/ 15829 h 69"/>
                <a:gd name="T10" fmla="*/ 1990 w 154"/>
                <a:gd name="T11" fmla="*/ 5936 h 69"/>
                <a:gd name="T12" fmla="*/ 11937 w 154"/>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0"/>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5" name="Freeform 591"/>
            <p:cNvSpPr>
              <a:spLocks/>
            </p:cNvSpPr>
            <p:nvPr/>
          </p:nvSpPr>
          <p:spPr bwMode="auto">
            <a:xfrm>
              <a:off x="10663238" y="3531956"/>
              <a:ext cx="307975" cy="139700"/>
            </a:xfrm>
            <a:custGeom>
              <a:avLst/>
              <a:gdLst>
                <a:gd name="T0" fmla="*/ 9935 w 155"/>
                <a:gd name="T1" fmla="*/ 1996 h 70"/>
                <a:gd name="T2" fmla="*/ 302014 w 155"/>
                <a:gd name="T3" fmla="*/ 123734 h 70"/>
                <a:gd name="T4" fmla="*/ 305988 w 155"/>
                <a:gd name="T5" fmla="*/ 131717 h 70"/>
                <a:gd name="T6" fmla="*/ 304001 w 155"/>
                <a:gd name="T7" fmla="*/ 135709 h 70"/>
                <a:gd name="T8" fmla="*/ 296053 w 155"/>
                <a:gd name="T9" fmla="*/ 139700 h 70"/>
                <a:gd name="T10" fmla="*/ 3974 w 155"/>
                <a:gd name="T11" fmla="*/ 17961 h 70"/>
                <a:gd name="T12" fmla="*/ 0 w 155"/>
                <a:gd name="T13" fmla="*/ 7983 h 70"/>
                <a:gd name="T14" fmla="*/ 1987 w 155"/>
                <a:gd name="T15" fmla="*/ 5987 h 70"/>
                <a:gd name="T16" fmla="*/ 9935 w 155"/>
                <a:gd name="T17" fmla="*/ 1996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70">
                  <a:moveTo>
                    <a:pt x="5" y="1"/>
                  </a:moveTo>
                  <a:cubicBezTo>
                    <a:pt x="152" y="62"/>
                    <a:pt x="152" y="62"/>
                    <a:pt x="152" y="62"/>
                  </a:cubicBezTo>
                  <a:cubicBezTo>
                    <a:pt x="154" y="63"/>
                    <a:pt x="155" y="65"/>
                    <a:pt x="154" y="66"/>
                  </a:cubicBezTo>
                  <a:cubicBezTo>
                    <a:pt x="153" y="68"/>
                    <a:pt x="153" y="68"/>
                    <a:pt x="153" y="68"/>
                  </a:cubicBezTo>
                  <a:cubicBezTo>
                    <a:pt x="152" y="69"/>
                    <a:pt x="151" y="70"/>
                    <a:pt x="149" y="70"/>
                  </a:cubicBezTo>
                  <a:cubicBezTo>
                    <a:pt x="2" y="9"/>
                    <a:pt x="2" y="9"/>
                    <a:pt x="2" y="9"/>
                  </a:cubicBezTo>
                  <a:cubicBezTo>
                    <a:pt x="0" y="8"/>
                    <a:pt x="0" y="6"/>
                    <a:pt x="0" y="4"/>
                  </a:cubicBezTo>
                  <a:cubicBezTo>
                    <a:pt x="1" y="3"/>
                    <a:pt x="1" y="3"/>
                    <a:pt x="1" y="3"/>
                  </a:cubicBezTo>
                  <a:cubicBezTo>
                    <a:pt x="2" y="1"/>
                    <a:pt x="4" y="0"/>
                    <a:pt x="5"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6" name="Freeform 592"/>
            <p:cNvSpPr>
              <a:spLocks/>
            </p:cNvSpPr>
            <p:nvPr/>
          </p:nvSpPr>
          <p:spPr bwMode="auto">
            <a:xfrm>
              <a:off x="10674350" y="3503381"/>
              <a:ext cx="306387" cy="138113"/>
            </a:xfrm>
            <a:custGeom>
              <a:avLst/>
              <a:gdLst>
                <a:gd name="T0" fmla="*/ 11937 w 154"/>
                <a:gd name="T1" fmla="*/ 2002 h 69"/>
                <a:gd name="T2" fmla="*/ 300418 w 154"/>
                <a:gd name="T3" fmla="*/ 122100 h 69"/>
                <a:gd name="T4" fmla="*/ 306387 w 154"/>
                <a:gd name="T5" fmla="*/ 132108 h 69"/>
                <a:gd name="T6" fmla="*/ 294450 w 154"/>
                <a:gd name="T7" fmla="*/ 136111 h 69"/>
                <a:gd name="T8" fmla="*/ 5969 w 154"/>
                <a:gd name="T9" fmla="*/ 16013 h 69"/>
                <a:gd name="T10" fmla="*/ 1990 w 154"/>
                <a:gd name="T11" fmla="*/ 6005 h 69"/>
                <a:gd name="T12" fmla="*/ 11937 w 154"/>
                <a:gd name="T13" fmla="*/ 2002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1"/>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7" name="Freeform 593"/>
            <p:cNvSpPr>
              <a:spLocks/>
            </p:cNvSpPr>
            <p:nvPr/>
          </p:nvSpPr>
          <p:spPr bwMode="auto">
            <a:xfrm>
              <a:off x="10688638" y="3470044"/>
              <a:ext cx="306387" cy="139700"/>
            </a:xfrm>
            <a:custGeom>
              <a:avLst/>
              <a:gdLst>
                <a:gd name="T0" fmla="*/ 11937 w 154"/>
                <a:gd name="T1" fmla="*/ 1996 h 70"/>
                <a:gd name="T2" fmla="*/ 300418 w 154"/>
                <a:gd name="T3" fmla="*/ 123734 h 70"/>
                <a:gd name="T4" fmla="*/ 304397 w 154"/>
                <a:gd name="T5" fmla="*/ 133713 h 70"/>
                <a:gd name="T6" fmla="*/ 294450 w 154"/>
                <a:gd name="T7" fmla="*/ 137704 h 70"/>
                <a:gd name="T8" fmla="*/ 5969 w 154"/>
                <a:gd name="T9" fmla="*/ 17961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2"/>
                    <a:pt x="151" y="62"/>
                    <a:pt x="151" y="62"/>
                  </a:cubicBezTo>
                  <a:cubicBezTo>
                    <a:pt x="153" y="62"/>
                    <a:pt x="154" y="65"/>
                    <a:pt x="153" y="67"/>
                  </a:cubicBezTo>
                  <a:cubicBezTo>
                    <a:pt x="153" y="69"/>
                    <a:pt x="150" y="70"/>
                    <a:pt x="148" y="69"/>
                  </a:cubicBezTo>
                  <a:cubicBezTo>
                    <a:pt x="3" y="9"/>
                    <a:pt x="3" y="9"/>
                    <a:pt x="3" y="9"/>
                  </a:cubicBezTo>
                  <a:cubicBezTo>
                    <a:pt x="1" y="8"/>
                    <a:pt x="0" y="6"/>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8" name="Freeform 594"/>
            <p:cNvSpPr>
              <a:spLocks/>
            </p:cNvSpPr>
            <p:nvPr/>
          </p:nvSpPr>
          <p:spPr bwMode="auto">
            <a:xfrm>
              <a:off x="10718800" y="3398606"/>
              <a:ext cx="306387" cy="139700"/>
            </a:xfrm>
            <a:custGeom>
              <a:avLst/>
              <a:gdLst>
                <a:gd name="T0" fmla="*/ 11937 w 154"/>
                <a:gd name="T1" fmla="*/ 1996 h 70"/>
                <a:gd name="T2" fmla="*/ 300418 w 154"/>
                <a:gd name="T3" fmla="*/ 121739 h 70"/>
                <a:gd name="T4" fmla="*/ 306387 w 154"/>
                <a:gd name="T5" fmla="*/ 133713 h 70"/>
                <a:gd name="T6" fmla="*/ 294450 w 154"/>
                <a:gd name="T7" fmla="*/ 137704 h 70"/>
                <a:gd name="T8" fmla="*/ 5969 w 154"/>
                <a:gd name="T9" fmla="*/ 15966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4"/>
                    <a:pt x="154" y="67"/>
                  </a:cubicBezTo>
                  <a:cubicBezTo>
                    <a:pt x="153" y="69"/>
                    <a:pt x="150" y="70"/>
                    <a:pt x="148" y="69"/>
                  </a:cubicBezTo>
                  <a:cubicBezTo>
                    <a:pt x="3" y="8"/>
                    <a:pt x="3" y="8"/>
                    <a:pt x="3" y="8"/>
                  </a:cubicBezTo>
                  <a:cubicBezTo>
                    <a:pt x="1" y="8"/>
                    <a:pt x="0" y="5"/>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79" name="Freeform 595"/>
            <p:cNvSpPr>
              <a:spLocks/>
            </p:cNvSpPr>
            <p:nvPr/>
          </p:nvSpPr>
          <p:spPr bwMode="auto">
            <a:xfrm>
              <a:off x="10734675" y="3360506"/>
              <a:ext cx="306387" cy="139700"/>
            </a:xfrm>
            <a:custGeom>
              <a:avLst/>
              <a:gdLst>
                <a:gd name="T0" fmla="*/ 11937 w 154"/>
                <a:gd name="T1" fmla="*/ 1996 h 70"/>
                <a:gd name="T2" fmla="*/ 300418 w 154"/>
                <a:gd name="T3" fmla="*/ 121739 h 70"/>
                <a:gd name="T4" fmla="*/ 304397 w 154"/>
                <a:gd name="T5" fmla="*/ 133713 h 70"/>
                <a:gd name="T6" fmla="*/ 294450 w 154"/>
                <a:gd name="T7" fmla="*/ 137704 h 70"/>
                <a:gd name="T8" fmla="*/ 5969 w 154"/>
                <a:gd name="T9" fmla="*/ 17961 h 70"/>
                <a:gd name="T10" fmla="*/ 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5"/>
                    <a:pt x="153" y="67"/>
                  </a:cubicBezTo>
                  <a:cubicBezTo>
                    <a:pt x="152" y="69"/>
                    <a:pt x="150" y="70"/>
                    <a:pt x="148" y="69"/>
                  </a:cubicBezTo>
                  <a:cubicBezTo>
                    <a:pt x="3" y="9"/>
                    <a:pt x="3" y="9"/>
                    <a:pt x="3" y="9"/>
                  </a:cubicBezTo>
                  <a:cubicBezTo>
                    <a:pt x="1" y="8"/>
                    <a:pt x="0" y="5"/>
                    <a:pt x="0"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0" name="Freeform 596"/>
            <p:cNvSpPr>
              <a:spLocks/>
            </p:cNvSpPr>
            <p:nvPr/>
          </p:nvSpPr>
          <p:spPr bwMode="auto">
            <a:xfrm>
              <a:off x="10928350" y="3211281"/>
              <a:ext cx="666750" cy="549275"/>
            </a:xfrm>
            <a:custGeom>
              <a:avLst/>
              <a:gdLst>
                <a:gd name="T0" fmla="*/ 666750 w 420"/>
                <a:gd name="T1" fmla="*/ 211138 h 346"/>
                <a:gd name="T2" fmla="*/ 546100 w 420"/>
                <a:gd name="T3" fmla="*/ 501650 h 346"/>
                <a:gd name="T4" fmla="*/ 434975 w 420"/>
                <a:gd name="T5" fmla="*/ 549275 h 346"/>
                <a:gd name="T6" fmla="*/ 0 w 420"/>
                <a:gd name="T7" fmla="*/ 368300 h 346"/>
                <a:gd name="T8" fmla="*/ 152400 w 420"/>
                <a:gd name="T9" fmla="*/ 0 h 346"/>
                <a:gd name="T10" fmla="*/ 666750 w 420"/>
                <a:gd name="T11" fmla="*/ 211138 h 3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0" h="346">
                  <a:moveTo>
                    <a:pt x="420" y="133"/>
                  </a:moveTo>
                  <a:lnTo>
                    <a:pt x="344" y="316"/>
                  </a:lnTo>
                  <a:lnTo>
                    <a:pt x="274" y="346"/>
                  </a:lnTo>
                  <a:lnTo>
                    <a:pt x="0" y="232"/>
                  </a:lnTo>
                  <a:lnTo>
                    <a:pt x="96" y="0"/>
                  </a:lnTo>
                  <a:lnTo>
                    <a:pt x="420" y="133"/>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1" name="Freeform 597"/>
            <p:cNvSpPr>
              <a:spLocks/>
            </p:cNvSpPr>
            <p:nvPr/>
          </p:nvSpPr>
          <p:spPr bwMode="auto">
            <a:xfrm>
              <a:off x="11363325" y="3681181"/>
              <a:ext cx="111125" cy="79375"/>
            </a:xfrm>
            <a:custGeom>
              <a:avLst/>
              <a:gdLst>
                <a:gd name="T0" fmla="*/ 111125 w 70"/>
                <a:gd name="T1" fmla="*/ 31750 h 50"/>
                <a:gd name="T2" fmla="*/ 31750 w 70"/>
                <a:gd name="T3" fmla="*/ 0 h 50"/>
                <a:gd name="T4" fmla="*/ 0 w 70"/>
                <a:gd name="T5" fmla="*/ 79375 h 50"/>
                <a:gd name="T6" fmla="*/ 111125 w 70"/>
                <a:gd name="T7" fmla="*/ 31750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50">
                  <a:moveTo>
                    <a:pt x="70" y="20"/>
                  </a:moveTo>
                  <a:lnTo>
                    <a:pt x="20" y="0"/>
                  </a:lnTo>
                  <a:lnTo>
                    <a:pt x="0" y="50"/>
                  </a:lnTo>
                  <a:lnTo>
                    <a:pt x="70" y="2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2" name="Freeform 598"/>
            <p:cNvSpPr>
              <a:spLocks/>
            </p:cNvSpPr>
            <p:nvPr/>
          </p:nvSpPr>
          <p:spPr bwMode="auto">
            <a:xfrm>
              <a:off x="11333163" y="3398606"/>
              <a:ext cx="138112" cy="306388"/>
            </a:xfrm>
            <a:custGeom>
              <a:avLst/>
              <a:gdLst>
                <a:gd name="T0" fmla="*/ 2002 w 69"/>
                <a:gd name="T1" fmla="*/ 294451 h 154"/>
                <a:gd name="T2" fmla="*/ 122099 w 69"/>
                <a:gd name="T3" fmla="*/ 5969 h 154"/>
                <a:gd name="T4" fmla="*/ 132107 w 69"/>
                <a:gd name="T5" fmla="*/ 1990 h 154"/>
                <a:gd name="T6" fmla="*/ 138112 w 69"/>
                <a:gd name="T7" fmla="*/ 11937 h 154"/>
                <a:gd name="T8" fmla="*/ 18015 w 69"/>
                <a:gd name="T9" fmla="*/ 300419 h 154"/>
                <a:gd name="T10" fmla="*/ 6005 w 69"/>
                <a:gd name="T11" fmla="*/ 306388 h 154"/>
                <a:gd name="T12" fmla="*/ 2002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9" y="6"/>
                  </a:cubicBezTo>
                  <a:cubicBezTo>
                    <a:pt x="9" y="151"/>
                    <a:pt x="9" y="151"/>
                    <a:pt x="9" y="151"/>
                  </a:cubicBezTo>
                  <a:cubicBezTo>
                    <a:pt x="8"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3" name="Freeform 599"/>
            <p:cNvSpPr>
              <a:spLocks/>
            </p:cNvSpPr>
            <p:nvPr/>
          </p:nvSpPr>
          <p:spPr bwMode="auto">
            <a:xfrm>
              <a:off x="11299825" y="3382731"/>
              <a:ext cx="138112" cy="307975"/>
            </a:xfrm>
            <a:custGeom>
              <a:avLst/>
              <a:gdLst>
                <a:gd name="T0" fmla="*/ 0 w 69"/>
                <a:gd name="T1" fmla="*/ 296053 h 155"/>
                <a:gd name="T2" fmla="*/ 122099 w 69"/>
                <a:gd name="T3" fmla="*/ 5961 h 155"/>
                <a:gd name="T4" fmla="*/ 132107 w 69"/>
                <a:gd name="T5" fmla="*/ 1987 h 155"/>
                <a:gd name="T6" fmla="*/ 136110 w 69"/>
                <a:gd name="T7" fmla="*/ 13909 h 155"/>
                <a:gd name="T8" fmla="*/ 16013 w 69"/>
                <a:gd name="T9" fmla="*/ 302014 h 155"/>
                <a:gd name="T10" fmla="*/ 6005 w 69"/>
                <a:gd name="T11" fmla="*/ 305988 h 155"/>
                <a:gd name="T12" fmla="*/ 0 w 69"/>
                <a:gd name="T13" fmla="*/ 296053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0" y="149"/>
                  </a:moveTo>
                  <a:cubicBezTo>
                    <a:pt x="61" y="3"/>
                    <a:pt x="61" y="3"/>
                    <a:pt x="61" y="3"/>
                  </a:cubicBezTo>
                  <a:cubicBezTo>
                    <a:pt x="61" y="1"/>
                    <a:pt x="64" y="0"/>
                    <a:pt x="66" y="1"/>
                  </a:cubicBezTo>
                  <a:cubicBezTo>
                    <a:pt x="68" y="2"/>
                    <a:pt x="69" y="5"/>
                    <a:pt x="68" y="7"/>
                  </a:cubicBezTo>
                  <a:cubicBezTo>
                    <a:pt x="8" y="152"/>
                    <a:pt x="8" y="152"/>
                    <a:pt x="8" y="152"/>
                  </a:cubicBezTo>
                  <a:cubicBezTo>
                    <a:pt x="7" y="154"/>
                    <a:pt x="5" y="155"/>
                    <a:pt x="3" y="154"/>
                  </a:cubicBezTo>
                  <a:cubicBezTo>
                    <a:pt x="1" y="153"/>
                    <a:pt x="0" y="151"/>
                    <a:pt x="0"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4" name="Freeform 600"/>
            <p:cNvSpPr>
              <a:spLocks/>
            </p:cNvSpPr>
            <p:nvPr/>
          </p:nvSpPr>
          <p:spPr bwMode="auto">
            <a:xfrm>
              <a:off x="11202988" y="3343044"/>
              <a:ext cx="138112" cy="307975"/>
            </a:xfrm>
            <a:custGeom>
              <a:avLst/>
              <a:gdLst>
                <a:gd name="T0" fmla="*/ 1973 w 70"/>
                <a:gd name="T1" fmla="*/ 298040 h 155"/>
                <a:gd name="T2" fmla="*/ 122328 w 70"/>
                <a:gd name="T3" fmla="*/ 5961 h 155"/>
                <a:gd name="T4" fmla="*/ 130220 w 70"/>
                <a:gd name="T5" fmla="*/ 1987 h 155"/>
                <a:gd name="T6" fmla="*/ 134166 w 70"/>
                <a:gd name="T7" fmla="*/ 3974 h 155"/>
                <a:gd name="T8" fmla="*/ 136139 w 70"/>
                <a:gd name="T9" fmla="*/ 11922 h 155"/>
                <a:gd name="T10" fmla="*/ 17757 w 70"/>
                <a:gd name="T11" fmla="*/ 304001 h 155"/>
                <a:gd name="T12" fmla="*/ 7892 w 70"/>
                <a:gd name="T13" fmla="*/ 307975 h 155"/>
                <a:gd name="T14" fmla="*/ 5919 w 70"/>
                <a:gd name="T15" fmla="*/ 305988 h 155"/>
                <a:gd name="T16" fmla="*/ 1973 w 70"/>
                <a:gd name="T17" fmla="*/ 298040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55">
                  <a:moveTo>
                    <a:pt x="1" y="150"/>
                  </a:moveTo>
                  <a:cubicBezTo>
                    <a:pt x="62" y="3"/>
                    <a:pt x="62" y="3"/>
                    <a:pt x="62" y="3"/>
                  </a:cubicBezTo>
                  <a:cubicBezTo>
                    <a:pt x="62" y="1"/>
                    <a:pt x="64" y="0"/>
                    <a:pt x="66" y="1"/>
                  </a:cubicBezTo>
                  <a:cubicBezTo>
                    <a:pt x="68" y="2"/>
                    <a:pt x="68" y="2"/>
                    <a:pt x="68" y="2"/>
                  </a:cubicBezTo>
                  <a:cubicBezTo>
                    <a:pt x="69" y="2"/>
                    <a:pt x="70" y="4"/>
                    <a:pt x="69" y="6"/>
                  </a:cubicBezTo>
                  <a:cubicBezTo>
                    <a:pt x="9" y="153"/>
                    <a:pt x="9" y="153"/>
                    <a:pt x="9" y="153"/>
                  </a:cubicBezTo>
                  <a:cubicBezTo>
                    <a:pt x="8" y="155"/>
                    <a:pt x="6" y="155"/>
                    <a:pt x="4" y="155"/>
                  </a:cubicBezTo>
                  <a:cubicBezTo>
                    <a:pt x="3" y="154"/>
                    <a:pt x="3" y="154"/>
                    <a:pt x="3" y="154"/>
                  </a:cubicBezTo>
                  <a:cubicBezTo>
                    <a:pt x="1" y="153"/>
                    <a:pt x="0" y="151"/>
                    <a:pt x="1" y="15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5" name="Freeform 601"/>
            <p:cNvSpPr>
              <a:spLocks/>
            </p:cNvSpPr>
            <p:nvPr/>
          </p:nvSpPr>
          <p:spPr bwMode="auto">
            <a:xfrm>
              <a:off x="11174413" y="3330344"/>
              <a:ext cx="138112" cy="309563"/>
            </a:xfrm>
            <a:custGeom>
              <a:avLst/>
              <a:gdLst>
                <a:gd name="T0" fmla="*/ 2002 w 69"/>
                <a:gd name="T1" fmla="*/ 297580 h 155"/>
                <a:gd name="T2" fmla="*/ 122099 w 69"/>
                <a:gd name="T3" fmla="*/ 7989 h 155"/>
                <a:gd name="T4" fmla="*/ 132107 w 69"/>
                <a:gd name="T5" fmla="*/ 1997 h 155"/>
                <a:gd name="T6" fmla="*/ 136110 w 69"/>
                <a:gd name="T7" fmla="*/ 13980 h 155"/>
                <a:gd name="T8" fmla="*/ 16013 w 69"/>
                <a:gd name="T9" fmla="*/ 303571 h 155"/>
                <a:gd name="T10" fmla="*/ 6005 w 69"/>
                <a:gd name="T11" fmla="*/ 307566 h 155"/>
                <a:gd name="T12" fmla="*/ 2002 w 69"/>
                <a:gd name="T13" fmla="*/ 297580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9"/>
                  </a:moveTo>
                  <a:cubicBezTo>
                    <a:pt x="61" y="4"/>
                    <a:pt x="61" y="4"/>
                    <a:pt x="61" y="4"/>
                  </a:cubicBezTo>
                  <a:cubicBezTo>
                    <a:pt x="62" y="1"/>
                    <a:pt x="64" y="0"/>
                    <a:pt x="66" y="1"/>
                  </a:cubicBezTo>
                  <a:cubicBezTo>
                    <a:pt x="68" y="2"/>
                    <a:pt x="69" y="5"/>
                    <a:pt x="68" y="7"/>
                  </a:cubicBezTo>
                  <a:cubicBezTo>
                    <a:pt x="8" y="152"/>
                    <a:pt x="8" y="152"/>
                    <a:pt x="8" y="152"/>
                  </a:cubicBezTo>
                  <a:cubicBezTo>
                    <a:pt x="7" y="154"/>
                    <a:pt x="5" y="155"/>
                    <a:pt x="3" y="154"/>
                  </a:cubicBezTo>
                  <a:cubicBezTo>
                    <a:pt x="1" y="153"/>
                    <a:pt x="0" y="151"/>
                    <a:pt x="1"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6" name="Freeform 602"/>
            <p:cNvSpPr>
              <a:spLocks/>
            </p:cNvSpPr>
            <p:nvPr/>
          </p:nvSpPr>
          <p:spPr bwMode="auto">
            <a:xfrm>
              <a:off x="11141075" y="3319231"/>
              <a:ext cx="139700" cy="306388"/>
            </a:xfrm>
            <a:custGeom>
              <a:avLst/>
              <a:gdLst>
                <a:gd name="T0" fmla="*/ 1996 w 70"/>
                <a:gd name="T1" fmla="*/ 294451 h 154"/>
                <a:gd name="T2" fmla="*/ 121739 w 70"/>
                <a:gd name="T3" fmla="*/ 5969 h 154"/>
                <a:gd name="T4" fmla="*/ 133713 w 70"/>
                <a:gd name="T5" fmla="*/ 1990 h 154"/>
                <a:gd name="T6" fmla="*/ 137704 w 70"/>
                <a:gd name="T7" fmla="*/ 11937 h 154"/>
                <a:gd name="T8" fmla="*/ 17961 w 70"/>
                <a:gd name="T9" fmla="*/ 300419 h 154"/>
                <a:gd name="T10" fmla="*/ 5987 w 70"/>
                <a:gd name="T11" fmla="*/ 306388 h 154"/>
                <a:gd name="T12" fmla="*/ 1996 w 70"/>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154">
                  <a:moveTo>
                    <a:pt x="1" y="148"/>
                  </a:moveTo>
                  <a:cubicBezTo>
                    <a:pt x="61" y="3"/>
                    <a:pt x="61" y="3"/>
                    <a:pt x="61" y="3"/>
                  </a:cubicBezTo>
                  <a:cubicBezTo>
                    <a:pt x="62" y="1"/>
                    <a:pt x="65" y="0"/>
                    <a:pt x="67" y="1"/>
                  </a:cubicBezTo>
                  <a:cubicBezTo>
                    <a:pt x="69" y="1"/>
                    <a:pt x="70" y="4"/>
                    <a:pt x="69" y="6"/>
                  </a:cubicBezTo>
                  <a:cubicBezTo>
                    <a:pt x="9" y="151"/>
                    <a:pt x="9" y="151"/>
                    <a:pt x="9" y="151"/>
                  </a:cubicBezTo>
                  <a:cubicBezTo>
                    <a:pt x="8" y="153"/>
                    <a:pt x="6"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7" name="Freeform 603"/>
            <p:cNvSpPr>
              <a:spLocks/>
            </p:cNvSpPr>
            <p:nvPr/>
          </p:nvSpPr>
          <p:spPr bwMode="auto">
            <a:xfrm>
              <a:off x="11069638" y="3289069"/>
              <a:ext cx="136525" cy="306388"/>
            </a:xfrm>
            <a:custGeom>
              <a:avLst/>
              <a:gdLst>
                <a:gd name="T0" fmla="*/ 1979 w 69"/>
                <a:gd name="T1" fmla="*/ 294451 h 154"/>
                <a:gd name="T2" fmla="*/ 120696 w 69"/>
                <a:gd name="T3" fmla="*/ 5969 h 154"/>
                <a:gd name="T4" fmla="*/ 130589 w 69"/>
                <a:gd name="T5" fmla="*/ 1990 h 154"/>
                <a:gd name="T6" fmla="*/ 134546 w 69"/>
                <a:gd name="T7" fmla="*/ 11937 h 154"/>
                <a:gd name="T8" fmla="*/ 15829 w 69"/>
                <a:gd name="T9" fmla="*/ 300419 h 154"/>
                <a:gd name="T10" fmla="*/ 5936 w 69"/>
                <a:gd name="T11" fmla="*/ 306388 h 154"/>
                <a:gd name="T12" fmla="*/ 1979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8" y="6"/>
                  </a:cubicBezTo>
                  <a:cubicBezTo>
                    <a:pt x="8" y="151"/>
                    <a:pt x="8" y="151"/>
                    <a:pt x="8" y="151"/>
                  </a:cubicBezTo>
                  <a:cubicBezTo>
                    <a:pt x="7"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8" name="Freeform 604"/>
            <p:cNvSpPr>
              <a:spLocks/>
            </p:cNvSpPr>
            <p:nvPr/>
          </p:nvSpPr>
          <p:spPr bwMode="auto">
            <a:xfrm>
              <a:off x="11031538" y="3273194"/>
              <a:ext cx="136525" cy="307975"/>
            </a:xfrm>
            <a:custGeom>
              <a:avLst/>
              <a:gdLst>
                <a:gd name="T0" fmla="*/ 1979 w 69"/>
                <a:gd name="T1" fmla="*/ 294066 h 155"/>
                <a:gd name="T2" fmla="*/ 120696 w 69"/>
                <a:gd name="T3" fmla="*/ 5961 h 155"/>
                <a:gd name="T4" fmla="*/ 130589 w 69"/>
                <a:gd name="T5" fmla="*/ 1987 h 155"/>
                <a:gd name="T6" fmla="*/ 136525 w 69"/>
                <a:gd name="T7" fmla="*/ 11922 h 155"/>
                <a:gd name="T8" fmla="*/ 15829 w 69"/>
                <a:gd name="T9" fmla="*/ 302014 h 155"/>
                <a:gd name="T10" fmla="*/ 5936 w 69"/>
                <a:gd name="T11" fmla="*/ 305988 h 155"/>
                <a:gd name="T12" fmla="*/ 1979 w 69"/>
                <a:gd name="T13" fmla="*/ 294066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8"/>
                  </a:moveTo>
                  <a:cubicBezTo>
                    <a:pt x="61" y="3"/>
                    <a:pt x="61" y="3"/>
                    <a:pt x="61" y="3"/>
                  </a:cubicBezTo>
                  <a:cubicBezTo>
                    <a:pt x="62" y="1"/>
                    <a:pt x="64" y="0"/>
                    <a:pt x="66" y="1"/>
                  </a:cubicBezTo>
                  <a:cubicBezTo>
                    <a:pt x="68" y="2"/>
                    <a:pt x="69" y="4"/>
                    <a:pt x="69" y="6"/>
                  </a:cubicBezTo>
                  <a:cubicBezTo>
                    <a:pt x="8" y="152"/>
                    <a:pt x="8" y="152"/>
                    <a:pt x="8" y="152"/>
                  </a:cubicBezTo>
                  <a:cubicBezTo>
                    <a:pt x="8" y="154"/>
                    <a:pt x="5" y="155"/>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89" name="Freeform 605"/>
            <p:cNvSpPr>
              <a:spLocks/>
            </p:cNvSpPr>
            <p:nvPr/>
          </p:nvSpPr>
          <p:spPr bwMode="auto">
            <a:xfrm>
              <a:off x="10737850" y="3300181"/>
              <a:ext cx="546100" cy="730250"/>
            </a:xfrm>
            <a:custGeom>
              <a:avLst/>
              <a:gdLst>
                <a:gd name="T0" fmla="*/ 546100 w 344"/>
                <a:gd name="T1" fmla="*/ 709613 h 460"/>
                <a:gd name="T2" fmla="*/ 144463 w 344"/>
                <a:gd name="T3" fmla="*/ 730250 h 460"/>
                <a:gd name="T4" fmla="*/ 30163 w 344"/>
                <a:gd name="T5" fmla="*/ 625475 h 460"/>
                <a:gd name="T6" fmla="*/ 0 w 344"/>
                <a:gd name="T7" fmla="*/ 25400 h 460"/>
                <a:gd name="T8" fmla="*/ 509588 w 344"/>
                <a:gd name="T9" fmla="*/ 0 h 460"/>
                <a:gd name="T10" fmla="*/ 546100 w 344"/>
                <a:gd name="T11" fmla="*/ 709613 h 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4" h="460">
                  <a:moveTo>
                    <a:pt x="344" y="447"/>
                  </a:moveTo>
                  <a:lnTo>
                    <a:pt x="91" y="460"/>
                  </a:lnTo>
                  <a:lnTo>
                    <a:pt x="19" y="394"/>
                  </a:lnTo>
                  <a:lnTo>
                    <a:pt x="0" y="16"/>
                  </a:lnTo>
                  <a:lnTo>
                    <a:pt x="321" y="0"/>
                  </a:lnTo>
                  <a:lnTo>
                    <a:pt x="344" y="447"/>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0" name="Freeform 606"/>
            <p:cNvSpPr>
              <a:spLocks/>
            </p:cNvSpPr>
            <p:nvPr/>
          </p:nvSpPr>
          <p:spPr bwMode="auto">
            <a:xfrm>
              <a:off x="10768013" y="3920894"/>
              <a:ext cx="114300" cy="109538"/>
            </a:xfrm>
            <a:custGeom>
              <a:avLst/>
              <a:gdLst>
                <a:gd name="T0" fmla="*/ 114300 w 72"/>
                <a:gd name="T1" fmla="*/ 109538 h 69"/>
                <a:gd name="T2" fmla="*/ 107950 w 72"/>
                <a:gd name="T3" fmla="*/ 0 h 69"/>
                <a:gd name="T4" fmla="*/ 0 w 72"/>
                <a:gd name="T5" fmla="*/ 4763 h 69"/>
                <a:gd name="T6" fmla="*/ 114300 w 72"/>
                <a:gd name="T7" fmla="*/ 109538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69">
                  <a:moveTo>
                    <a:pt x="72" y="69"/>
                  </a:moveTo>
                  <a:lnTo>
                    <a:pt x="68" y="0"/>
                  </a:lnTo>
                  <a:lnTo>
                    <a:pt x="0" y="3"/>
                  </a:lnTo>
                  <a:lnTo>
                    <a:pt x="72" y="69"/>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1" name="Freeform 607"/>
            <p:cNvSpPr>
              <a:spLocks/>
            </p:cNvSpPr>
            <p:nvPr/>
          </p:nvSpPr>
          <p:spPr bwMode="auto">
            <a:xfrm>
              <a:off x="10820400" y="3836756"/>
              <a:ext cx="419100" cy="41275"/>
            </a:xfrm>
            <a:custGeom>
              <a:avLst/>
              <a:gdLst>
                <a:gd name="T0" fmla="*/ 9931 w 211"/>
                <a:gd name="T1" fmla="*/ 19655 h 21"/>
                <a:gd name="T2" fmla="*/ 407182 w 211"/>
                <a:gd name="T3" fmla="*/ 0 h 21"/>
                <a:gd name="T4" fmla="*/ 419100 w 211"/>
                <a:gd name="T5" fmla="*/ 9827 h 21"/>
                <a:gd name="T6" fmla="*/ 409169 w 211"/>
                <a:gd name="T7" fmla="*/ 21620 h 21"/>
                <a:gd name="T8" fmla="*/ 9931 w 211"/>
                <a:gd name="T9" fmla="*/ 41275 h 21"/>
                <a:gd name="T10" fmla="*/ 0 w 211"/>
                <a:gd name="T11" fmla="*/ 31448 h 21"/>
                <a:gd name="T12" fmla="*/ 9931 w 211"/>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1">
                  <a:moveTo>
                    <a:pt x="5" y="10"/>
                  </a:moveTo>
                  <a:cubicBezTo>
                    <a:pt x="205" y="0"/>
                    <a:pt x="205" y="0"/>
                    <a:pt x="205" y="0"/>
                  </a:cubicBezTo>
                  <a:cubicBezTo>
                    <a:pt x="208" y="0"/>
                    <a:pt x="211" y="3"/>
                    <a:pt x="211" y="5"/>
                  </a:cubicBezTo>
                  <a:cubicBezTo>
                    <a:pt x="211" y="8"/>
                    <a:pt x="209" y="11"/>
                    <a:pt x="206" y="11"/>
                  </a:cubicBezTo>
                  <a:cubicBezTo>
                    <a:pt x="5" y="21"/>
                    <a:pt x="5" y="21"/>
                    <a:pt x="5" y="21"/>
                  </a:cubicBezTo>
                  <a:cubicBezTo>
                    <a:pt x="2" y="21"/>
                    <a:pt x="0" y="19"/>
                    <a:pt x="0" y="16"/>
                  </a:cubicBezTo>
                  <a:cubicBezTo>
                    <a:pt x="0" y="13"/>
                    <a:pt x="2" y="10"/>
                    <a:pt x="5" y="1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2" name="Freeform 608"/>
            <p:cNvSpPr>
              <a:spLocks/>
            </p:cNvSpPr>
            <p:nvPr/>
          </p:nvSpPr>
          <p:spPr bwMode="auto">
            <a:xfrm>
              <a:off x="10815638" y="3789131"/>
              <a:ext cx="422275" cy="41275"/>
            </a:xfrm>
            <a:custGeom>
              <a:avLst/>
              <a:gdLst>
                <a:gd name="T0" fmla="*/ 9959 w 212"/>
                <a:gd name="T1" fmla="*/ 19655 h 21"/>
                <a:gd name="T2" fmla="*/ 410324 w 212"/>
                <a:gd name="T3" fmla="*/ 0 h 21"/>
                <a:gd name="T4" fmla="*/ 422275 w 212"/>
                <a:gd name="T5" fmla="*/ 9827 h 21"/>
                <a:gd name="T6" fmla="*/ 412316 w 212"/>
                <a:gd name="T7" fmla="*/ 21620 h 21"/>
                <a:gd name="T8" fmla="*/ 11951 w 212"/>
                <a:gd name="T9" fmla="*/ 39310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2"/>
                    <a:pt x="212" y="5"/>
                  </a:cubicBezTo>
                  <a:cubicBezTo>
                    <a:pt x="212" y="8"/>
                    <a:pt x="210" y="10"/>
                    <a:pt x="207" y="11"/>
                  </a:cubicBezTo>
                  <a:cubicBezTo>
                    <a:pt x="6" y="20"/>
                    <a:pt x="6" y="20"/>
                    <a:pt x="6" y="20"/>
                  </a:cubicBezTo>
                  <a:cubicBezTo>
                    <a:pt x="3" y="21"/>
                    <a:pt x="1" y="18"/>
                    <a:pt x="0" y="16"/>
                  </a:cubicBezTo>
                  <a:cubicBezTo>
                    <a:pt x="0" y="13"/>
                    <a:pt x="3"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3" name="Freeform 609"/>
            <p:cNvSpPr>
              <a:spLocks/>
            </p:cNvSpPr>
            <p:nvPr/>
          </p:nvSpPr>
          <p:spPr bwMode="auto">
            <a:xfrm>
              <a:off x="10810875" y="3657369"/>
              <a:ext cx="420687" cy="39688"/>
            </a:xfrm>
            <a:custGeom>
              <a:avLst/>
              <a:gdLst>
                <a:gd name="T0" fmla="*/ 5953 w 212"/>
                <a:gd name="T1" fmla="*/ 19844 h 20"/>
                <a:gd name="T2" fmla="*/ 412750 w 212"/>
                <a:gd name="T3" fmla="*/ 0 h 20"/>
                <a:gd name="T4" fmla="*/ 418703 w 212"/>
                <a:gd name="T5" fmla="*/ 5953 h 20"/>
                <a:gd name="T6" fmla="*/ 418703 w 212"/>
                <a:gd name="T7" fmla="*/ 13891 h 20"/>
                <a:gd name="T8" fmla="*/ 412750 w 212"/>
                <a:gd name="T9" fmla="*/ 19844 h 20"/>
                <a:gd name="T10" fmla="*/ 7937 w 212"/>
                <a:gd name="T11" fmla="*/ 39688 h 20"/>
                <a:gd name="T12" fmla="*/ 0 w 212"/>
                <a:gd name="T13" fmla="*/ 33735 h 20"/>
                <a:gd name="T14" fmla="*/ 0 w 212"/>
                <a:gd name="T15" fmla="*/ 25797 h 20"/>
                <a:gd name="T16" fmla="*/ 5953 w 212"/>
                <a:gd name="T17" fmla="*/ 19844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0">
                  <a:moveTo>
                    <a:pt x="3" y="10"/>
                  </a:moveTo>
                  <a:cubicBezTo>
                    <a:pt x="208" y="0"/>
                    <a:pt x="208" y="0"/>
                    <a:pt x="208" y="0"/>
                  </a:cubicBezTo>
                  <a:cubicBezTo>
                    <a:pt x="210" y="0"/>
                    <a:pt x="211" y="1"/>
                    <a:pt x="211" y="3"/>
                  </a:cubicBezTo>
                  <a:cubicBezTo>
                    <a:pt x="211" y="7"/>
                    <a:pt x="211" y="7"/>
                    <a:pt x="211" y="7"/>
                  </a:cubicBezTo>
                  <a:cubicBezTo>
                    <a:pt x="212" y="9"/>
                    <a:pt x="210" y="10"/>
                    <a:pt x="208" y="10"/>
                  </a:cubicBezTo>
                  <a:cubicBezTo>
                    <a:pt x="4" y="20"/>
                    <a:pt x="4" y="20"/>
                    <a:pt x="4" y="20"/>
                  </a:cubicBezTo>
                  <a:cubicBezTo>
                    <a:pt x="2" y="20"/>
                    <a:pt x="0" y="19"/>
                    <a:pt x="0" y="17"/>
                  </a:cubicBezTo>
                  <a:cubicBezTo>
                    <a:pt x="0" y="13"/>
                    <a:pt x="0" y="13"/>
                    <a:pt x="0" y="13"/>
                  </a:cubicBezTo>
                  <a:cubicBezTo>
                    <a:pt x="0" y="11"/>
                    <a:pt x="1" y="10"/>
                    <a:pt x="3"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4" name="Freeform 610"/>
            <p:cNvSpPr>
              <a:spLocks/>
            </p:cNvSpPr>
            <p:nvPr/>
          </p:nvSpPr>
          <p:spPr bwMode="auto">
            <a:xfrm>
              <a:off x="10807700" y="3616094"/>
              <a:ext cx="422275" cy="41275"/>
            </a:xfrm>
            <a:custGeom>
              <a:avLst/>
              <a:gdLst>
                <a:gd name="T0" fmla="*/ 9959 w 212"/>
                <a:gd name="T1" fmla="*/ 19655 h 21"/>
                <a:gd name="T2" fmla="*/ 410324 w 212"/>
                <a:gd name="T3" fmla="*/ 0 h 21"/>
                <a:gd name="T4" fmla="*/ 420283 w 212"/>
                <a:gd name="T5" fmla="*/ 9827 h 21"/>
                <a:gd name="T6" fmla="*/ 410324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3"/>
                    <a:pt x="211" y="5"/>
                  </a:cubicBezTo>
                  <a:cubicBezTo>
                    <a:pt x="212" y="8"/>
                    <a:pt x="209" y="11"/>
                    <a:pt x="206" y="11"/>
                  </a:cubicBezTo>
                  <a:cubicBezTo>
                    <a:pt x="6" y="21"/>
                    <a:pt x="6" y="21"/>
                    <a:pt x="6" y="21"/>
                  </a:cubicBezTo>
                  <a:cubicBezTo>
                    <a:pt x="3" y="21"/>
                    <a:pt x="0" y="19"/>
                    <a:pt x="0" y="16"/>
                  </a:cubicBezTo>
                  <a:cubicBezTo>
                    <a:pt x="0" y="13"/>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5" name="Freeform 611"/>
            <p:cNvSpPr>
              <a:spLocks/>
            </p:cNvSpPr>
            <p:nvPr/>
          </p:nvSpPr>
          <p:spPr bwMode="auto">
            <a:xfrm>
              <a:off x="10806113" y="3571644"/>
              <a:ext cx="420687" cy="39688"/>
            </a:xfrm>
            <a:custGeom>
              <a:avLst/>
              <a:gdLst>
                <a:gd name="T0" fmla="*/ 9969 w 211"/>
                <a:gd name="T1" fmla="*/ 19844 h 20"/>
                <a:gd name="T2" fmla="*/ 410718 w 211"/>
                <a:gd name="T3" fmla="*/ 0 h 20"/>
                <a:gd name="T4" fmla="*/ 420687 w 211"/>
                <a:gd name="T5" fmla="*/ 9922 h 20"/>
                <a:gd name="T6" fmla="*/ 410718 w 211"/>
                <a:gd name="T7" fmla="*/ 19844 h 20"/>
                <a:gd name="T8" fmla="*/ 11963 w 211"/>
                <a:gd name="T9" fmla="*/ 39688 h 20"/>
                <a:gd name="T10" fmla="*/ 0 w 211"/>
                <a:gd name="T11" fmla="*/ 29766 h 20"/>
                <a:gd name="T12" fmla="*/ 9969 w 211"/>
                <a:gd name="T13" fmla="*/ 19844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0">
                  <a:moveTo>
                    <a:pt x="5" y="10"/>
                  </a:moveTo>
                  <a:cubicBezTo>
                    <a:pt x="206" y="0"/>
                    <a:pt x="206" y="0"/>
                    <a:pt x="206" y="0"/>
                  </a:cubicBezTo>
                  <a:cubicBezTo>
                    <a:pt x="209" y="0"/>
                    <a:pt x="211" y="2"/>
                    <a:pt x="211" y="5"/>
                  </a:cubicBezTo>
                  <a:cubicBezTo>
                    <a:pt x="211" y="8"/>
                    <a:pt x="209" y="10"/>
                    <a:pt x="206" y="10"/>
                  </a:cubicBezTo>
                  <a:cubicBezTo>
                    <a:pt x="6" y="20"/>
                    <a:pt x="6" y="20"/>
                    <a:pt x="6" y="20"/>
                  </a:cubicBezTo>
                  <a:cubicBezTo>
                    <a:pt x="3" y="20"/>
                    <a:pt x="0" y="18"/>
                    <a:pt x="0" y="15"/>
                  </a:cubicBezTo>
                  <a:cubicBezTo>
                    <a:pt x="0" y="12"/>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6" name="Freeform 612"/>
            <p:cNvSpPr>
              <a:spLocks/>
            </p:cNvSpPr>
            <p:nvPr/>
          </p:nvSpPr>
          <p:spPr bwMode="auto">
            <a:xfrm>
              <a:off x="10799763" y="3471631"/>
              <a:ext cx="422275" cy="39688"/>
            </a:xfrm>
            <a:custGeom>
              <a:avLst/>
              <a:gdLst>
                <a:gd name="T0" fmla="*/ 11951 w 212"/>
                <a:gd name="T1" fmla="*/ 17860 h 20"/>
                <a:gd name="T2" fmla="*/ 410324 w 212"/>
                <a:gd name="T3" fmla="*/ 0 h 20"/>
                <a:gd name="T4" fmla="*/ 422275 w 212"/>
                <a:gd name="T5" fmla="*/ 9922 h 20"/>
                <a:gd name="T6" fmla="*/ 412316 w 212"/>
                <a:gd name="T7" fmla="*/ 19844 h 20"/>
                <a:gd name="T8" fmla="*/ 11951 w 212"/>
                <a:gd name="T9" fmla="*/ 39688 h 20"/>
                <a:gd name="T10" fmla="*/ 1992 w 212"/>
                <a:gd name="T11" fmla="*/ 29766 h 20"/>
                <a:gd name="T12" fmla="*/ 11951 w 212"/>
                <a:gd name="T13" fmla="*/ 1786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0">
                  <a:moveTo>
                    <a:pt x="6" y="9"/>
                  </a:moveTo>
                  <a:cubicBezTo>
                    <a:pt x="206" y="0"/>
                    <a:pt x="206" y="0"/>
                    <a:pt x="206" y="0"/>
                  </a:cubicBezTo>
                  <a:cubicBezTo>
                    <a:pt x="209" y="0"/>
                    <a:pt x="212" y="2"/>
                    <a:pt x="212" y="5"/>
                  </a:cubicBezTo>
                  <a:cubicBezTo>
                    <a:pt x="212" y="7"/>
                    <a:pt x="210" y="10"/>
                    <a:pt x="207" y="10"/>
                  </a:cubicBezTo>
                  <a:cubicBezTo>
                    <a:pt x="6" y="20"/>
                    <a:pt x="6" y="20"/>
                    <a:pt x="6" y="20"/>
                  </a:cubicBezTo>
                  <a:cubicBezTo>
                    <a:pt x="3" y="20"/>
                    <a:pt x="1" y="18"/>
                    <a:pt x="1" y="15"/>
                  </a:cubicBezTo>
                  <a:cubicBezTo>
                    <a:pt x="0" y="12"/>
                    <a:pt x="3" y="10"/>
                    <a:pt x="6" y="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7" name="Freeform 613"/>
            <p:cNvSpPr>
              <a:spLocks/>
            </p:cNvSpPr>
            <p:nvPr/>
          </p:nvSpPr>
          <p:spPr bwMode="auto">
            <a:xfrm>
              <a:off x="10798175" y="3419244"/>
              <a:ext cx="422275" cy="41275"/>
            </a:xfrm>
            <a:custGeom>
              <a:avLst/>
              <a:gdLst>
                <a:gd name="T0" fmla="*/ 9959 w 212"/>
                <a:gd name="T1" fmla="*/ 19655 h 21"/>
                <a:gd name="T2" fmla="*/ 410324 w 212"/>
                <a:gd name="T3" fmla="*/ 1965 h 21"/>
                <a:gd name="T4" fmla="*/ 422275 w 212"/>
                <a:gd name="T5" fmla="*/ 11793 h 21"/>
                <a:gd name="T6" fmla="*/ 412316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1"/>
                    <a:pt x="206" y="1"/>
                    <a:pt x="206" y="1"/>
                  </a:cubicBezTo>
                  <a:cubicBezTo>
                    <a:pt x="209" y="0"/>
                    <a:pt x="211" y="3"/>
                    <a:pt x="212" y="6"/>
                  </a:cubicBezTo>
                  <a:cubicBezTo>
                    <a:pt x="212" y="8"/>
                    <a:pt x="209" y="11"/>
                    <a:pt x="207" y="11"/>
                  </a:cubicBezTo>
                  <a:cubicBezTo>
                    <a:pt x="6" y="21"/>
                    <a:pt x="6" y="21"/>
                    <a:pt x="6" y="21"/>
                  </a:cubicBezTo>
                  <a:cubicBezTo>
                    <a:pt x="3" y="21"/>
                    <a:pt x="0" y="19"/>
                    <a:pt x="0" y="16"/>
                  </a:cubicBezTo>
                  <a:cubicBezTo>
                    <a:pt x="0" y="13"/>
                    <a:pt x="2" y="11"/>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8" name="Freeform 614"/>
            <p:cNvSpPr>
              <a:spLocks/>
            </p:cNvSpPr>
            <p:nvPr/>
          </p:nvSpPr>
          <p:spPr bwMode="auto">
            <a:xfrm>
              <a:off x="10983913" y="2420706"/>
              <a:ext cx="504825" cy="952500"/>
            </a:xfrm>
            <a:custGeom>
              <a:avLst/>
              <a:gdLst>
                <a:gd name="T0" fmla="*/ 0 w 254"/>
                <a:gd name="T1" fmla="*/ 579869 h 478"/>
                <a:gd name="T2" fmla="*/ 310050 w 254"/>
                <a:gd name="T3" fmla="*/ 579869 h 478"/>
                <a:gd name="T4" fmla="*/ 190800 w 254"/>
                <a:gd name="T5" fmla="*/ 876778 h 478"/>
                <a:gd name="T6" fmla="*/ 323963 w 254"/>
                <a:gd name="T7" fmla="*/ 952500 h 478"/>
                <a:gd name="T8" fmla="*/ 498863 w 254"/>
                <a:gd name="T9" fmla="*/ 593818 h 478"/>
                <a:gd name="T10" fmla="*/ 492900 w 254"/>
                <a:gd name="T11" fmla="*/ 253070 h 478"/>
                <a:gd name="T12" fmla="*/ 314025 w 254"/>
                <a:gd name="T13" fmla="*/ 5978 h 478"/>
                <a:gd name="T14" fmla="*/ 278250 w 254"/>
                <a:gd name="T15" fmla="*/ 5978 h 478"/>
                <a:gd name="T16" fmla="*/ 103350 w 254"/>
                <a:gd name="T17" fmla="*/ 320821 h 478"/>
                <a:gd name="T18" fmla="*/ 0 w 254"/>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4" y="139"/>
                    <a:pt x="248" y="127"/>
                  </a:cubicBezTo>
                  <a:cubicBezTo>
                    <a:pt x="241" y="114"/>
                    <a:pt x="167"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99" name="Freeform 615"/>
            <p:cNvSpPr>
              <a:spLocks/>
            </p:cNvSpPr>
            <p:nvPr/>
          </p:nvSpPr>
          <p:spPr bwMode="auto">
            <a:xfrm>
              <a:off x="11288713" y="2688994"/>
              <a:ext cx="42862" cy="160338"/>
            </a:xfrm>
            <a:custGeom>
              <a:avLst/>
              <a:gdLst>
                <a:gd name="T0" fmla="*/ 17534 w 22"/>
                <a:gd name="T1" fmla="*/ 0 h 80"/>
                <a:gd name="T2" fmla="*/ 0 w 22"/>
                <a:gd name="T3" fmla="*/ 96203 h 80"/>
                <a:gd name="T4" fmla="*/ 0 w 22"/>
                <a:gd name="T5" fmla="*/ 126266 h 80"/>
                <a:gd name="T6" fmla="*/ 17534 w 22"/>
                <a:gd name="T7" fmla="*/ 64135 h 80"/>
                <a:gd name="T8" fmla="*/ 27276 w 22"/>
                <a:gd name="T9" fmla="*/ 160338 h 80"/>
                <a:gd name="T10" fmla="*/ 1753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7" y="25"/>
                    <a:pt x="9" y="32"/>
                  </a:cubicBezTo>
                  <a:cubicBezTo>
                    <a:pt x="12"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0" name="Freeform 616"/>
            <p:cNvSpPr>
              <a:spLocks/>
            </p:cNvSpPr>
            <p:nvPr/>
          </p:nvSpPr>
          <p:spPr bwMode="auto">
            <a:xfrm>
              <a:off x="11261725"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1" name="Freeform 617"/>
            <p:cNvSpPr>
              <a:spLocks/>
            </p:cNvSpPr>
            <p:nvPr/>
          </p:nvSpPr>
          <p:spPr bwMode="auto">
            <a:xfrm>
              <a:off x="11171238" y="3300181"/>
              <a:ext cx="130175" cy="90488"/>
            </a:xfrm>
            <a:custGeom>
              <a:avLst/>
              <a:gdLst>
                <a:gd name="T0" fmla="*/ 9525 w 82"/>
                <a:gd name="T1" fmla="*/ 0 h 57"/>
                <a:gd name="T2" fmla="*/ 0 w 82"/>
                <a:gd name="T3" fmla="*/ 22225 h 57"/>
                <a:gd name="T4" fmla="*/ 104775 w 82"/>
                <a:gd name="T5" fmla="*/ 80963 h 57"/>
                <a:gd name="T6" fmla="*/ 120650 w 82"/>
                <a:gd name="T7" fmla="*/ 90488 h 57"/>
                <a:gd name="T8" fmla="*/ 130175 w 82"/>
                <a:gd name="T9" fmla="*/ 68263 h 57"/>
                <a:gd name="T10" fmla="*/ 9525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0"/>
                  </a:moveTo>
                  <a:lnTo>
                    <a:pt x="0" y="14"/>
                  </a:lnTo>
                  <a:lnTo>
                    <a:pt x="66" y="51"/>
                  </a:lnTo>
                  <a:lnTo>
                    <a:pt x="76" y="57"/>
                  </a:lnTo>
                  <a:lnTo>
                    <a:pt x="82"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2" name="Freeform 618"/>
            <p:cNvSpPr>
              <a:spLocks/>
            </p:cNvSpPr>
            <p:nvPr/>
          </p:nvSpPr>
          <p:spPr bwMode="auto">
            <a:xfrm>
              <a:off x="11064875"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1282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7" y="11"/>
                    <a:pt x="61" y="0"/>
                    <a:pt x="61"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3" name="Freeform 619"/>
            <p:cNvSpPr>
              <a:spLocks/>
            </p:cNvSpPr>
            <p:nvPr/>
          </p:nvSpPr>
          <p:spPr bwMode="auto">
            <a:xfrm>
              <a:off x="10983913"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2" y="72"/>
                    <a:pt x="124" y="139"/>
                    <a:pt x="124" y="139"/>
                  </a:cubicBezTo>
                  <a:cubicBezTo>
                    <a:pt x="119" y="191"/>
                    <a:pt x="119" y="191"/>
                    <a:pt x="119" y="191"/>
                  </a:cubicBezTo>
                  <a:cubicBezTo>
                    <a:pt x="119" y="191"/>
                    <a:pt x="59" y="278"/>
                    <a:pt x="0" y="284"/>
                  </a:cubicBez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4" name="Freeform 620"/>
            <p:cNvSpPr>
              <a:spLocks/>
            </p:cNvSpPr>
            <p:nvPr/>
          </p:nvSpPr>
          <p:spPr bwMode="auto">
            <a:xfrm>
              <a:off x="10475913" y="2420706"/>
              <a:ext cx="508000" cy="952500"/>
            </a:xfrm>
            <a:custGeom>
              <a:avLst/>
              <a:gdLst>
                <a:gd name="T0" fmla="*/ 508000 w 255"/>
                <a:gd name="T1" fmla="*/ 579869 h 478"/>
                <a:gd name="T2" fmla="*/ 195231 w 255"/>
                <a:gd name="T3" fmla="*/ 579869 h 478"/>
                <a:gd name="T4" fmla="*/ 314761 w 255"/>
                <a:gd name="T5" fmla="*/ 876778 h 478"/>
                <a:gd name="T6" fmla="*/ 181286 w 255"/>
                <a:gd name="T7" fmla="*/ 952500 h 478"/>
                <a:gd name="T8" fmla="*/ 5976 w 255"/>
                <a:gd name="T9" fmla="*/ 593818 h 478"/>
                <a:gd name="T10" fmla="*/ 11953 w 255"/>
                <a:gd name="T11" fmla="*/ 253070 h 478"/>
                <a:gd name="T12" fmla="*/ 191247 w 255"/>
                <a:gd name="T13" fmla="*/ 5978 h 478"/>
                <a:gd name="T14" fmla="*/ 227106 w 255"/>
                <a:gd name="T15" fmla="*/ 5978 h 478"/>
                <a:gd name="T16" fmla="*/ 402416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8" y="291"/>
                    <a:pt x="98" y="291"/>
                    <a:pt x="98" y="291"/>
                  </a:cubicBezTo>
                  <a:cubicBezTo>
                    <a:pt x="98" y="291"/>
                    <a:pt x="155" y="439"/>
                    <a:pt x="158" y="440"/>
                  </a:cubicBezTo>
                  <a:cubicBezTo>
                    <a:pt x="91" y="478"/>
                    <a:pt x="91" y="478"/>
                    <a:pt x="91" y="478"/>
                  </a:cubicBezTo>
                  <a:cubicBezTo>
                    <a:pt x="91" y="478"/>
                    <a:pt x="6" y="306"/>
                    <a:pt x="3" y="298"/>
                  </a:cubicBezTo>
                  <a:cubicBezTo>
                    <a:pt x="0" y="291"/>
                    <a:pt x="0" y="139"/>
                    <a:pt x="6" y="127"/>
                  </a:cubicBezTo>
                  <a:cubicBezTo>
                    <a:pt x="13" y="114"/>
                    <a:pt x="87" y="5"/>
                    <a:pt x="96" y="3"/>
                  </a:cubicBezTo>
                  <a:cubicBezTo>
                    <a:pt x="105" y="0"/>
                    <a:pt x="114" y="3"/>
                    <a:pt x="114" y="3"/>
                  </a:cubicBezTo>
                  <a:cubicBezTo>
                    <a:pt x="202" y="161"/>
                    <a:pt x="202" y="161"/>
                    <a:pt x="202"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5" name="Freeform 621"/>
            <p:cNvSpPr>
              <a:spLocks/>
            </p:cNvSpPr>
            <p:nvPr/>
          </p:nvSpPr>
          <p:spPr bwMode="auto">
            <a:xfrm>
              <a:off x="10633075" y="2688994"/>
              <a:ext cx="42862" cy="160338"/>
            </a:xfrm>
            <a:custGeom>
              <a:avLst/>
              <a:gdLst>
                <a:gd name="T0" fmla="*/ 25328 w 22"/>
                <a:gd name="T1" fmla="*/ 0 h 80"/>
                <a:gd name="T2" fmla="*/ 42862 w 22"/>
                <a:gd name="T3" fmla="*/ 96203 h 80"/>
                <a:gd name="T4" fmla="*/ 42862 w 22"/>
                <a:gd name="T5" fmla="*/ 126266 h 80"/>
                <a:gd name="T6" fmla="*/ 25328 w 22"/>
                <a:gd name="T7" fmla="*/ 64135 h 80"/>
                <a:gd name="T8" fmla="*/ 15586 w 22"/>
                <a:gd name="T9" fmla="*/ 160338 h 80"/>
                <a:gd name="T10" fmla="*/ 25328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6" name="Freeform 622"/>
            <p:cNvSpPr>
              <a:spLocks/>
            </p:cNvSpPr>
            <p:nvPr/>
          </p:nvSpPr>
          <p:spPr bwMode="auto">
            <a:xfrm>
              <a:off x="10648950" y="2720744"/>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7" name="Freeform 623"/>
            <p:cNvSpPr>
              <a:spLocks/>
            </p:cNvSpPr>
            <p:nvPr/>
          </p:nvSpPr>
          <p:spPr bwMode="auto">
            <a:xfrm>
              <a:off x="10663238" y="3300181"/>
              <a:ext cx="130175" cy="90488"/>
            </a:xfrm>
            <a:custGeom>
              <a:avLst/>
              <a:gdLst>
                <a:gd name="T0" fmla="*/ 120650 w 82"/>
                <a:gd name="T1" fmla="*/ 0 h 57"/>
                <a:gd name="T2" fmla="*/ 130175 w 82"/>
                <a:gd name="T3" fmla="*/ 22225 h 57"/>
                <a:gd name="T4" fmla="*/ 25400 w 82"/>
                <a:gd name="T5" fmla="*/ 80963 h 57"/>
                <a:gd name="T6" fmla="*/ 9525 w 82"/>
                <a:gd name="T7" fmla="*/ 90488 h 57"/>
                <a:gd name="T8" fmla="*/ 0 w 82"/>
                <a:gd name="T9" fmla="*/ 68263 h 57"/>
                <a:gd name="T10" fmla="*/ 120650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0"/>
                  </a:moveTo>
                  <a:lnTo>
                    <a:pt x="82" y="14"/>
                  </a:lnTo>
                  <a:lnTo>
                    <a:pt x="16"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8" name="Freeform 624"/>
            <p:cNvSpPr>
              <a:spLocks/>
            </p:cNvSpPr>
            <p:nvPr/>
          </p:nvSpPr>
          <p:spPr bwMode="auto">
            <a:xfrm>
              <a:off x="10694988" y="3333519"/>
              <a:ext cx="204787" cy="354013"/>
            </a:xfrm>
            <a:custGeom>
              <a:avLst/>
              <a:gdLst>
                <a:gd name="T0" fmla="*/ 0 w 103"/>
                <a:gd name="T1" fmla="*/ 45743 h 178"/>
                <a:gd name="T2" fmla="*/ 45729 w 103"/>
                <a:gd name="T3" fmla="*/ 147174 h 178"/>
                <a:gd name="T4" fmla="*/ 79529 w 103"/>
                <a:gd name="T5" fmla="*/ 300314 h 178"/>
                <a:gd name="T6" fmla="*/ 168999 w 103"/>
                <a:gd name="T7" fmla="*/ 346058 h 178"/>
                <a:gd name="T8" fmla="*/ 202799 w 103"/>
                <a:gd name="T9" fmla="*/ 222750 h 178"/>
                <a:gd name="T10" fmla="*/ 167011 w 103"/>
                <a:gd name="T11" fmla="*/ 87509 h 178"/>
                <a:gd name="T12" fmla="*/ 99411 w 103"/>
                <a:gd name="T13" fmla="*/ 25855 h 178"/>
                <a:gd name="T14" fmla="*/ 83505 w 103"/>
                <a:gd name="T15" fmla="*/ 0 h 178"/>
                <a:gd name="T16" fmla="*/ 0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3"/>
                  </a:moveTo>
                  <a:cubicBezTo>
                    <a:pt x="1" y="27"/>
                    <a:pt x="23" y="70"/>
                    <a:pt x="23" y="74"/>
                  </a:cubicBezTo>
                  <a:cubicBezTo>
                    <a:pt x="23" y="77"/>
                    <a:pt x="34" y="145"/>
                    <a:pt x="40" y="151"/>
                  </a:cubicBezTo>
                  <a:cubicBezTo>
                    <a:pt x="45" y="156"/>
                    <a:pt x="80" y="178"/>
                    <a:pt x="85" y="174"/>
                  </a:cubicBezTo>
                  <a:cubicBezTo>
                    <a:pt x="91" y="170"/>
                    <a:pt x="103" y="121"/>
                    <a:pt x="102" y="112"/>
                  </a:cubicBezTo>
                  <a:cubicBezTo>
                    <a:pt x="102" y="103"/>
                    <a:pt x="91" y="51"/>
                    <a:pt x="84" y="44"/>
                  </a:cubicBezTo>
                  <a:cubicBezTo>
                    <a:pt x="78" y="36"/>
                    <a:pt x="54" y="15"/>
                    <a:pt x="50" y="13"/>
                  </a:cubicBezTo>
                  <a:cubicBezTo>
                    <a:pt x="46" y="11"/>
                    <a:pt x="42" y="0"/>
                    <a:pt x="42"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09" name="Freeform 625"/>
            <p:cNvSpPr>
              <a:spLocks/>
            </p:cNvSpPr>
            <p:nvPr/>
          </p:nvSpPr>
          <p:spPr bwMode="auto">
            <a:xfrm>
              <a:off x="10861675" y="2696931"/>
              <a:ext cx="241300" cy="303213"/>
            </a:xfrm>
            <a:custGeom>
              <a:avLst/>
              <a:gdLst>
                <a:gd name="T0" fmla="*/ 121647 w 121"/>
                <a:gd name="T1" fmla="*/ 41891 h 152"/>
                <a:gd name="T2" fmla="*/ 0 w 121"/>
                <a:gd name="T3" fmla="*/ 0 h 152"/>
                <a:gd name="T4" fmla="*/ 121647 w 121"/>
                <a:gd name="T5" fmla="*/ 303213 h 152"/>
                <a:gd name="T6" fmla="*/ 241300 w 121"/>
                <a:gd name="T7" fmla="*/ 0 h 152"/>
                <a:gd name="T8" fmla="*/ 121647 w 121"/>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21"/>
                  </a:moveTo>
                  <a:cubicBezTo>
                    <a:pt x="0" y="0"/>
                    <a:pt x="0" y="0"/>
                    <a:pt x="0" y="0"/>
                  </a:cubicBezTo>
                  <a:cubicBezTo>
                    <a:pt x="12" y="30"/>
                    <a:pt x="61" y="152"/>
                    <a:pt x="61" y="152"/>
                  </a:cubicBezTo>
                  <a:cubicBezTo>
                    <a:pt x="61" y="152"/>
                    <a:pt x="110" y="30"/>
                    <a:pt x="121"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0" name="Freeform 626"/>
            <p:cNvSpPr>
              <a:spLocks/>
            </p:cNvSpPr>
            <p:nvPr/>
          </p:nvSpPr>
          <p:spPr bwMode="auto">
            <a:xfrm>
              <a:off x="10694988" y="2408006"/>
              <a:ext cx="574675" cy="393700"/>
            </a:xfrm>
            <a:custGeom>
              <a:avLst/>
              <a:gdLst>
                <a:gd name="T0" fmla="*/ 558767 w 289"/>
                <a:gd name="T1" fmla="*/ 0 h 197"/>
                <a:gd name="T2" fmla="*/ 534905 w 289"/>
                <a:gd name="T3" fmla="*/ 0 h 197"/>
                <a:gd name="T4" fmla="*/ 524963 w 289"/>
                <a:gd name="T5" fmla="*/ 103921 h 197"/>
                <a:gd name="T6" fmla="*/ 288332 w 289"/>
                <a:gd name="T7" fmla="*/ 289779 h 197"/>
                <a:gd name="T8" fmla="*/ 51701 w 289"/>
                <a:gd name="T9" fmla="*/ 103921 h 197"/>
                <a:gd name="T10" fmla="*/ 41758 w 289"/>
                <a:gd name="T11" fmla="*/ 0 h 197"/>
                <a:gd name="T12" fmla="*/ 15908 w 289"/>
                <a:gd name="T13" fmla="*/ 0 h 197"/>
                <a:gd name="T14" fmla="*/ 15908 w 289"/>
                <a:gd name="T15" fmla="*/ 99924 h 197"/>
                <a:gd name="T16" fmla="*/ 61643 w 289"/>
                <a:gd name="T17" fmla="*/ 133898 h 197"/>
                <a:gd name="T18" fmla="*/ 111356 w 289"/>
                <a:gd name="T19" fmla="*/ 269794 h 197"/>
                <a:gd name="T20" fmla="*/ 288332 w 289"/>
                <a:gd name="T21" fmla="*/ 393700 h 197"/>
                <a:gd name="T22" fmla="*/ 463319 w 289"/>
                <a:gd name="T23" fmla="*/ 269794 h 197"/>
                <a:gd name="T24" fmla="*/ 513032 w 289"/>
                <a:gd name="T25" fmla="*/ 133898 h 197"/>
                <a:gd name="T26" fmla="*/ 558767 w 289"/>
                <a:gd name="T27" fmla="*/ 99924 h 197"/>
                <a:gd name="T28" fmla="*/ 558767 w 289"/>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0"/>
                  </a:moveTo>
                  <a:cubicBezTo>
                    <a:pt x="274" y="0"/>
                    <a:pt x="269" y="0"/>
                    <a:pt x="269" y="0"/>
                  </a:cubicBezTo>
                  <a:cubicBezTo>
                    <a:pt x="264" y="52"/>
                    <a:pt x="264" y="52"/>
                    <a:pt x="264" y="52"/>
                  </a:cubicBezTo>
                  <a:cubicBezTo>
                    <a:pt x="264" y="52"/>
                    <a:pt x="185" y="145"/>
                    <a:pt x="145" y="145"/>
                  </a:cubicBezTo>
                  <a:cubicBezTo>
                    <a:pt x="104" y="145"/>
                    <a:pt x="26" y="52"/>
                    <a:pt x="26" y="52"/>
                  </a:cubicBezTo>
                  <a:cubicBezTo>
                    <a:pt x="21" y="0"/>
                    <a:pt x="21" y="0"/>
                    <a:pt x="21" y="0"/>
                  </a:cubicBezTo>
                  <a:cubicBezTo>
                    <a:pt x="21" y="0"/>
                    <a:pt x="15" y="0"/>
                    <a:pt x="8" y="0"/>
                  </a:cubicBezTo>
                  <a:cubicBezTo>
                    <a:pt x="0" y="0"/>
                    <a:pt x="7" y="42"/>
                    <a:pt x="8" y="50"/>
                  </a:cubicBezTo>
                  <a:cubicBezTo>
                    <a:pt x="9" y="59"/>
                    <a:pt x="31" y="67"/>
                    <a:pt x="31" y="67"/>
                  </a:cubicBezTo>
                  <a:cubicBezTo>
                    <a:pt x="31" y="67"/>
                    <a:pt x="47" y="115"/>
                    <a:pt x="56" y="135"/>
                  </a:cubicBezTo>
                  <a:cubicBezTo>
                    <a:pt x="65" y="155"/>
                    <a:pt x="145" y="197"/>
                    <a:pt x="145" y="197"/>
                  </a:cubicBezTo>
                  <a:cubicBezTo>
                    <a:pt x="145" y="197"/>
                    <a:pt x="224" y="155"/>
                    <a:pt x="233" y="135"/>
                  </a:cubicBezTo>
                  <a:cubicBezTo>
                    <a:pt x="242" y="115"/>
                    <a:pt x="258" y="67"/>
                    <a:pt x="258" y="67"/>
                  </a:cubicBezTo>
                  <a:cubicBezTo>
                    <a:pt x="258" y="67"/>
                    <a:pt x="280" y="59"/>
                    <a:pt x="281" y="50"/>
                  </a:cubicBezTo>
                  <a:cubicBezTo>
                    <a:pt x="283" y="42"/>
                    <a:pt x="289"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1" name="Freeform 627"/>
            <p:cNvSpPr>
              <a:spLocks/>
            </p:cNvSpPr>
            <p:nvPr/>
          </p:nvSpPr>
          <p:spPr bwMode="auto">
            <a:xfrm>
              <a:off x="10736263"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F47B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2" name="Freeform 628"/>
            <p:cNvSpPr>
              <a:spLocks/>
            </p:cNvSpPr>
            <p:nvPr/>
          </p:nvSpPr>
          <p:spPr bwMode="auto">
            <a:xfrm>
              <a:off x="10720388" y="4798781"/>
              <a:ext cx="211137" cy="130175"/>
            </a:xfrm>
            <a:custGeom>
              <a:avLst/>
              <a:gdLst>
                <a:gd name="T0" fmla="*/ 12700 w 133"/>
                <a:gd name="T1" fmla="*/ 130175 h 82"/>
                <a:gd name="T2" fmla="*/ 0 w 133"/>
                <a:gd name="T3" fmla="*/ 106363 h 82"/>
                <a:gd name="T4" fmla="*/ 200025 w 133"/>
                <a:gd name="T5" fmla="*/ 0 h 82"/>
                <a:gd name="T6" fmla="*/ 211137 w 133"/>
                <a:gd name="T7" fmla="*/ 25400 h 82"/>
                <a:gd name="T8" fmla="*/ 12700 w 133"/>
                <a:gd name="T9" fmla="*/ 130175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2">
                  <a:moveTo>
                    <a:pt x="8" y="82"/>
                  </a:moveTo>
                  <a:lnTo>
                    <a:pt x="0" y="67"/>
                  </a:lnTo>
                  <a:lnTo>
                    <a:pt x="126" y="0"/>
                  </a:lnTo>
                  <a:lnTo>
                    <a:pt x="133" y="16"/>
                  </a:lnTo>
                  <a:lnTo>
                    <a:pt x="8" y="82"/>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3" name="Freeform 629"/>
            <p:cNvSpPr>
              <a:spLocks/>
            </p:cNvSpPr>
            <p:nvPr/>
          </p:nvSpPr>
          <p:spPr bwMode="auto">
            <a:xfrm>
              <a:off x="10733088" y="4821006"/>
              <a:ext cx="211137" cy="128588"/>
            </a:xfrm>
            <a:custGeom>
              <a:avLst/>
              <a:gdLst>
                <a:gd name="T0" fmla="*/ 11112 w 133"/>
                <a:gd name="T1" fmla="*/ 128588 h 81"/>
                <a:gd name="T2" fmla="*/ 0 w 133"/>
                <a:gd name="T3" fmla="*/ 104775 h 81"/>
                <a:gd name="T4" fmla="*/ 198437 w 133"/>
                <a:gd name="T5" fmla="*/ 0 h 81"/>
                <a:gd name="T6" fmla="*/ 211137 w 133"/>
                <a:gd name="T7" fmla="*/ 23813 h 81"/>
                <a:gd name="T8" fmla="*/ 11112 w 133"/>
                <a:gd name="T9" fmla="*/ 128588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1">
                  <a:moveTo>
                    <a:pt x="7" y="81"/>
                  </a:moveTo>
                  <a:lnTo>
                    <a:pt x="0" y="66"/>
                  </a:lnTo>
                  <a:lnTo>
                    <a:pt x="125" y="0"/>
                  </a:lnTo>
                  <a:lnTo>
                    <a:pt x="133" y="15"/>
                  </a:lnTo>
                  <a:lnTo>
                    <a:pt x="7" y="81"/>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4" name="Freeform 630"/>
            <p:cNvSpPr>
              <a:spLocks/>
            </p:cNvSpPr>
            <p:nvPr/>
          </p:nvSpPr>
          <p:spPr bwMode="auto">
            <a:xfrm>
              <a:off x="10915650" y="4798781"/>
              <a:ext cx="55562" cy="46038"/>
            </a:xfrm>
            <a:custGeom>
              <a:avLst/>
              <a:gdLst>
                <a:gd name="T0" fmla="*/ 3969 w 28"/>
                <a:gd name="T1" fmla="*/ 0 h 23"/>
                <a:gd name="T2" fmla="*/ 55562 w 28"/>
                <a:gd name="T3" fmla="*/ 6005 h 23"/>
                <a:gd name="T4" fmla="*/ 27781 w 28"/>
                <a:gd name="T5" fmla="*/ 46038 h 23"/>
                <a:gd name="T6" fmla="*/ 3969 w 28"/>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23">
                  <a:moveTo>
                    <a:pt x="2" y="0"/>
                  </a:moveTo>
                  <a:cubicBezTo>
                    <a:pt x="28" y="3"/>
                    <a:pt x="28" y="3"/>
                    <a:pt x="28" y="3"/>
                  </a:cubicBezTo>
                  <a:cubicBezTo>
                    <a:pt x="14" y="23"/>
                    <a:pt x="14" y="23"/>
                    <a:pt x="14" y="23"/>
                  </a:cubicBezTo>
                  <a:cubicBezTo>
                    <a:pt x="14" y="23"/>
                    <a:pt x="0" y="16"/>
                    <a:pt x="2" y="0"/>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5" name="Freeform 631"/>
            <p:cNvSpPr>
              <a:spLocks/>
            </p:cNvSpPr>
            <p:nvPr/>
          </p:nvSpPr>
          <p:spPr bwMode="auto">
            <a:xfrm>
              <a:off x="10961688" y="4803544"/>
              <a:ext cx="9525" cy="7938"/>
            </a:xfrm>
            <a:custGeom>
              <a:avLst/>
              <a:gdLst>
                <a:gd name="T0" fmla="*/ 9525 w 6"/>
                <a:gd name="T1" fmla="*/ 1588 h 5"/>
                <a:gd name="T2" fmla="*/ 3175 w 6"/>
                <a:gd name="T3" fmla="*/ 7938 h 5"/>
                <a:gd name="T4" fmla="*/ 0 w 6"/>
                <a:gd name="T5" fmla="*/ 0 h 5"/>
                <a:gd name="T6" fmla="*/ 9525 w 6"/>
                <a:gd name="T7" fmla="*/ 158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6" y="1"/>
                  </a:moveTo>
                  <a:lnTo>
                    <a:pt x="2" y="5"/>
                  </a:lnTo>
                  <a:lnTo>
                    <a:pt x="0" y="0"/>
                  </a:lnTo>
                  <a:lnTo>
                    <a:pt x="6" y="1"/>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6" name="Freeform 632"/>
            <p:cNvSpPr>
              <a:spLocks/>
            </p:cNvSpPr>
            <p:nvPr/>
          </p:nvSpPr>
          <p:spPr bwMode="auto">
            <a:xfrm>
              <a:off x="10704513" y="4905144"/>
              <a:ext cx="39687" cy="52388"/>
            </a:xfrm>
            <a:custGeom>
              <a:avLst/>
              <a:gdLst>
                <a:gd name="T0" fmla="*/ 15875 w 20"/>
                <a:gd name="T1" fmla="*/ 0 h 27"/>
                <a:gd name="T2" fmla="*/ 39687 w 20"/>
                <a:gd name="T3" fmla="*/ 44627 h 27"/>
                <a:gd name="T4" fmla="*/ 23812 w 20"/>
                <a:gd name="T5" fmla="*/ 52388 h 27"/>
                <a:gd name="T6" fmla="*/ 0 w 20"/>
                <a:gd name="T7" fmla="*/ 7761 h 27"/>
                <a:gd name="T8" fmla="*/ 15875 w 2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7">
                  <a:moveTo>
                    <a:pt x="8" y="0"/>
                  </a:moveTo>
                  <a:cubicBezTo>
                    <a:pt x="8" y="0"/>
                    <a:pt x="19" y="8"/>
                    <a:pt x="20" y="23"/>
                  </a:cubicBezTo>
                  <a:cubicBezTo>
                    <a:pt x="12" y="27"/>
                    <a:pt x="12" y="27"/>
                    <a:pt x="12" y="27"/>
                  </a:cubicBezTo>
                  <a:cubicBezTo>
                    <a:pt x="0" y="4"/>
                    <a:pt x="0" y="4"/>
                    <a:pt x="0" y="4"/>
                  </a:cubicBezTo>
                  <a:lnTo>
                    <a:pt x="8" y="0"/>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7" name="Freeform 633"/>
            <p:cNvSpPr>
              <a:spLocks/>
            </p:cNvSpPr>
            <p:nvPr/>
          </p:nvSpPr>
          <p:spPr bwMode="auto">
            <a:xfrm>
              <a:off x="10679113" y="4913081"/>
              <a:ext cx="49212" cy="55563"/>
            </a:xfrm>
            <a:custGeom>
              <a:avLst/>
              <a:gdLst>
                <a:gd name="T0" fmla="*/ 25590 w 25"/>
                <a:gd name="T1" fmla="*/ 0 h 28"/>
                <a:gd name="T2" fmla="*/ 7874 w 25"/>
                <a:gd name="T3" fmla="*/ 9922 h 28"/>
                <a:gd name="T4" fmla="*/ 31496 w 25"/>
                <a:gd name="T5" fmla="*/ 55563 h 28"/>
                <a:gd name="T6" fmla="*/ 49212 w 25"/>
                <a:gd name="T7" fmla="*/ 45641 h 28"/>
                <a:gd name="T8" fmla="*/ 25590 w 2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8">
                  <a:moveTo>
                    <a:pt x="13" y="0"/>
                  </a:moveTo>
                  <a:cubicBezTo>
                    <a:pt x="4" y="5"/>
                    <a:pt x="4" y="5"/>
                    <a:pt x="4" y="5"/>
                  </a:cubicBezTo>
                  <a:cubicBezTo>
                    <a:pt x="4" y="5"/>
                    <a:pt x="0" y="16"/>
                    <a:pt x="16" y="28"/>
                  </a:cubicBezTo>
                  <a:cubicBezTo>
                    <a:pt x="25" y="23"/>
                    <a:pt x="25" y="23"/>
                    <a:pt x="25" y="23"/>
                  </a:cubicBezTo>
                  <a:cubicBezTo>
                    <a:pt x="25" y="23"/>
                    <a:pt x="25" y="9"/>
                    <a:pt x="13" y="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8" name="Freeform 634"/>
            <p:cNvSpPr>
              <a:spLocks/>
            </p:cNvSpPr>
            <p:nvPr/>
          </p:nvSpPr>
          <p:spPr bwMode="auto">
            <a:xfrm>
              <a:off x="11690350" y="3392256"/>
              <a:ext cx="117475" cy="215900"/>
            </a:xfrm>
            <a:custGeom>
              <a:avLst/>
              <a:gdLst>
                <a:gd name="T0" fmla="*/ 93663 w 74"/>
                <a:gd name="T1" fmla="*/ 0 h 136"/>
                <a:gd name="T2" fmla="*/ 117475 w 74"/>
                <a:gd name="T3" fmla="*/ 12700 h 136"/>
                <a:gd name="T4" fmla="*/ 23813 w 74"/>
                <a:gd name="T5" fmla="*/ 215900 h 136"/>
                <a:gd name="T6" fmla="*/ 0 w 74"/>
                <a:gd name="T7" fmla="*/ 204788 h 136"/>
                <a:gd name="T8" fmla="*/ 93663 w 74"/>
                <a:gd name="T9" fmla="*/ 0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6">
                  <a:moveTo>
                    <a:pt x="59" y="0"/>
                  </a:moveTo>
                  <a:lnTo>
                    <a:pt x="74" y="8"/>
                  </a:lnTo>
                  <a:lnTo>
                    <a:pt x="15" y="136"/>
                  </a:lnTo>
                  <a:lnTo>
                    <a:pt x="0" y="129"/>
                  </a:lnTo>
                  <a:lnTo>
                    <a:pt x="59" y="0"/>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19" name="Freeform 635"/>
            <p:cNvSpPr>
              <a:spLocks/>
            </p:cNvSpPr>
            <p:nvPr/>
          </p:nvSpPr>
          <p:spPr bwMode="auto">
            <a:xfrm>
              <a:off x="11668125" y="3382731"/>
              <a:ext cx="117475" cy="214313"/>
            </a:xfrm>
            <a:custGeom>
              <a:avLst/>
              <a:gdLst>
                <a:gd name="T0" fmla="*/ 92075 w 74"/>
                <a:gd name="T1" fmla="*/ 0 h 135"/>
                <a:gd name="T2" fmla="*/ 117475 w 74"/>
                <a:gd name="T3" fmla="*/ 11113 h 135"/>
                <a:gd name="T4" fmla="*/ 23813 w 74"/>
                <a:gd name="T5" fmla="*/ 214313 h 135"/>
                <a:gd name="T6" fmla="*/ 0 w 74"/>
                <a:gd name="T7" fmla="*/ 204788 h 135"/>
                <a:gd name="T8" fmla="*/ 92075 w 74"/>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5">
                  <a:moveTo>
                    <a:pt x="58" y="0"/>
                  </a:moveTo>
                  <a:lnTo>
                    <a:pt x="74" y="7"/>
                  </a:lnTo>
                  <a:lnTo>
                    <a:pt x="15" y="135"/>
                  </a:lnTo>
                  <a:lnTo>
                    <a:pt x="0" y="129"/>
                  </a:lnTo>
                  <a:lnTo>
                    <a:pt x="58" y="0"/>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0" name="Freeform 636"/>
            <p:cNvSpPr>
              <a:spLocks/>
            </p:cNvSpPr>
            <p:nvPr/>
          </p:nvSpPr>
          <p:spPr bwMode="auto">
            <a:xfrm>
              <a:off x="11668125" y="3581169"/>
              <a:ext cx="46037" cy="53975"/>
            </a:xfrm>
            <a:custGeom>
              <a:avLst/>
              <a:gdLst>
                <a:gd name="T0" fmla="*/ 46037 w 23"/>
                <a:gd name="T1" fmla="*/ 25988 h 27"/>
                <a:gd name="T2" fmla="*/ 4003 w 23"/>
                <a:gd name="T3" fmla="*/ 53975 h 27"/>
                <a:gd name="T4" fmla="*/ 0 w 23"/>
                <a:gd name="T5" fmla="*/ 5997 h 27"/>
                <a:gd name="T6" fmla="*/ 46037 w 23"/>
                <a:gd name="T7" fmla="*/ 25988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27">
                  <a:moveTo>
                    <a:pt x="23" y="13"/>
                  </a:moveTo>
                  <a:cubicBezTo>
                    <a:pt x="2" y="27"/>
                    <a:pt x="2" y="27"/>
                    <a:pt x="2" y="27"/>
                  </a:cubicBezTo>
                  <a:cubicBezTo>
                    <a:pt x="0" y="3"/>
                    <a:pt x="0" y="3"/>
                    <a:pt x="0" y="3"/>
                  </a:cubicBezTo>
                  <a:cubicBezTo>
                    <a:pt x="0" y="3"/>
                    <a:pt x="15" y="0"/>
                    <a:pt x="23" y="13"/>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1" name="Freeform 637"/>
            <p:cNvSpPr>
              <a:spLocks/>
            </p:cNvSpPr>
            <p:nvPr/>
          </p:nvSpPr>
          <p:spPr bwMode="auto">
            <a:xfrm>
              <a:off x="11669713" y="3627206"/>
              <a:ext cx="7937" cy="7938"/>
            </a:xfrm>
            <a:custGeom>
              <a:avLst/>
              <a:gdLst>
                <a:gd name="T0" fmla="*/ 3175 w 5"/>
                <a:gd name="T1" fmla="*/ 7938 h 5"/>
                <a:gd name="T2" fmla="*/ 0 w 5"/>
                <a:gd name="T3" fmla="*/ 0 h 5"/>
                <a:gd name="T4" fmla="*/ 7937 w 5"/>
                <a:gd name="T5" fmla="*/ 4763 h 5"/>
                <a:gd name="T6" fmla="*/ 3175 w 5"/>
                <a:gd name="T7" fmla="*/ 793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5">
                  <a:moveTo>
                    <a:pt x="2" y="5"/>
                  </a:moveTo>
                  <a:lnTo>
                    <a:pt x="0" y="0"/>
                  </a:lnTo>
                  <a:lnTo>
                    <a:pt x="5" y="3"/>
                  </a:lnTo>
                  <a:lnTo>
                    <a:pt x="2" y="5"/>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2" name="Freeform 638"/>
            <p:cNvSpPr>
              <a:spLocks/>
            </p:cNvSpPr>
            <p:nvPr/>
          </p:nvSpPr>
          <p:spPr bwMode="auto">
            <a:xfrm>
              <a:off x="11760200" y="3366856"/>
              <a:ext cx="55562" cy="38100"/>
            </a:xfrm>
            <a:custGeom>
              <a:avLst/>
              <a:gdLst>
                <a:gd name="T0" fmla="*/ 47625 w 28"/>
                <a:gd name="T1" fmla="*/ 38100 h 19"/>
                <a:gd name="T2" fmla="*/ 0 w 28"/>
                <a:gd name="T3" fmla="*/ 16042 h 19"/>
                <a:gd name="T4" fmla="*/ 7937 w 28"/>
                <a:gd name="T5" fmla="*/ 0 h 19"/>
                <a:gd name="T6" fmla="*/ 55562 w 28"/>
                <a:gd name="T7" fmla="*/ 20053 h 19"/>
                <a:gd name="T8" fmla="*/ 47625 w 28"/>
                <a:gd name="T9" fmla="*/ 3810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9">
                  <a:moveTo>
                    <a:pt x="24" y="19"/>
                  </a:moveTo>
                  <a:cubicBezTo>
                    <a:pt x="24" y="19"/>
                    <a:pt x="10" y="19"/>
                    <a:pt x="0" y="8"/>
                  </a:cubicBezTo>
                  <a:cubicBezTo>
                    <a:pt x="4" y="0"/>
                    <a:pt x="4" y="0"/>
                    <a:pt x="4" y="0"/>
                  </a:cubicBezTo>
                  <a:cubicBezTo>
                    <a:pt x="28" y="10"/>
                    <a:pt x="28" y="10"/>
                    <a:pt x="28" y="10"/>
                  </a:cubicBezTo>
                  <a:lnTo>
                    <a:pt x="24" y="19"/>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3" name="Freeform 639"/>
            <p:cNvSpPr>
              <a:spLocks/>
            </p:cNvSpPr>
            <p:nvPr/>
          </p:nvSpPr>
          <p:spPr bwMode="auto">
            <a:xfrm>
              <a:off x="11768138" y="3346219"/>
              <a:ext cx="55562" cy="42863"/>
            </a:xfrm>
            <a:custGeom>
              <a:avLst/>
              <a:gdLst>
                <a:gd name="T0" fmla="*/ 47625 w 28"/>
                <a:gd name="T1" fmla="*/ 40822 h 21"/>
                <a:gd name="T2" fmla="*/ 55562 w 28"/>
                <a:gd name="T3" fmla="*/ 22452 h 21"/>
                <a:gd name="T4" fmla="*/ 7937 w 28"/>
                <a:gd name="T5" fmla="*/ 0 h 21"/>
                <a:gd name="T6" fmla="*/ 0 w 28"/>
                <a:gd name="T7" fmla="*/ 20411 h 21"/>
                <a:gd name="T8" fmla="*/ 47625 w 28"/>
                <a:gd name="T9" fmla="*/ 40822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1">
                  <a:moveTo>
                    <a:pt x="24" y="20"/>
                  </a:moveTo>
                  <a:cubicBezTo>
                    <a:pt x="28" y="11"/>
                    <a:pt x="28" y="11"/>
                    <a:pt x="28" y="11"/>
                  </a:cubicBezTo>
                  <a:cubicBezTo>
                    <a:pt x="28" y="11"/>
                    <a:pt x="25" y="0"/>
                    <a:pt x="4" y="0"/>
                  </a:cubicBezTo>
                  <a:cubicBezTo>
                    <a:pt x="0" y="10"/>
                    <a:pt x="0" y="10"/>
                    <a:pt x="0" y="10"/>
                  </a:cubicBezTo>
                  <a:cubicBezTo>
                    <a:pt x="0" y="10"/>
                    <a:pt x="8" y="21"/>
                    <a:pt x="24" y="2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4" name="Freeform 640"/>
            <p:cNvSpPr>
              <a:spLocks/>
            </p:cNvSpPr>
            <p:nvPr/>
          </p:nvSpPr>
          <p:spPr bwMode="auto">
            <a:xfrm>
              <a:off x="10842625" y="4811481"/>
              <a:ext cx="55562" cy="125413"/>
            </a:xfrm>
            <a:custGeom>
              <a:avLst/>
              <a:gdLst>
                <a:gd name="T0" fmla="*/ 47625 w 28"/>
                <a:gd name="T1" fmla="*/ 75646 h 63"/>
                <a:gd name="T2" fmla="*/ 55562 w 28"/>
                <a:gd name="T3" fmla="*/ 21898 h 63"/>
                <a:gd name="T4" fmla="*/ 17859 w 28"/>
                <a:gd name="T5" fmla="*/ 29860 h 63"/>
                <a:gd name="T6" fmla="*/ 3969 w 28"/>
                <a:gd name="T7" fmla="*/ 109488 h 63"/>
                <a:gd name="T8" fmla="*/ 47625 w 28"/>
                <a:gd name="T9" fmla="*/ 7564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4" y="38"/>
                  </a:moveTo>
                  <a:cubicBezTo>
                    <a:pt x="28" y="11"/>
                    <a:pt x="28" y="11"/>
                    <a:pt x="28" y="11"/>
                  </a:cubicBezTo>
                  <a:cubicBezTo>
                    <a:pt x="28" y="11"/>
                    <a:pt x="22" y="0"/>
                    <a:pt x="9" y="15"/>
                  </a:cubicBezTo>
                  <a:cubicBezTo>
                    <a:pt x="9" y="15"/>
                    <a:pt x="0" y="47"/>
                    <a:pt x="2" y="55"/>
                  </a:cubicBezTo>
                  <a:cubicBezTo>
                    <a:pt x="5" y="63"/>
                    <a:pt x="24" y="38"/>
                    <a:pt x="24" y="38"/>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5" name="Freeform 641"/>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6" name="Freeform 642"/>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7" name="Freeform 643"/>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28" name="Rectangle 644"/>
            <p:cNvSpPr>
              <a:spLocks noChangeArrowheads="1"/>
            </p:cNvSpPr>
            <p:nvPr/>
          </p:nvSpPr>
          <p:spPr bwMode="auto">
            <a:xfrm>
              <a:off x="10609263" y="4855931"/>
              <a:ext cx="58737" cy="508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729" name="Freeform 645"/>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0" name="Freeform 646"/>
            <p:cNvSpPr>
              <a:spLocks/>
            </p:cNvSpPr>
            <p:nvPr/>
          </p:nvSpPr>
          <p:spPr bwMode="auto">
            <a:xfrm>
              <a:off x="10566400" y="4760681"/>
              <a:ext cx="60325" cy="47625"/>
            </a:xfrm>
            <a:custGeom>
              <a:avLst/>
              <a:gdLst>
                <a:gd name="T0" fmla="*/ 42228 w 30"/>
                <a:gd name="T1" fmla="*/ 0 h 24"/>
                <a:gd name="T2" fmla="*/ 36195 w 30"/>
                <a:gd name="T3" fmla="*/ 0 h 24"/>
                <a:gd name="T4" fmla="*/ 8043 w 30"/>
                <a:gd name="T5" fmla="*/ 11906 h 24"/>
                <a:gd name="T6" fmla="*/ 0 w 30"/>
                <a:gd name="T7" fmla="*/ 25797 h 24"/>
                <a:gd name="T8" fmla="*/ 0 w 30"/>
                <a:gd name="T9" fmla="*/ 31750 h 24"/>
                <a:gd name="T10" fmla="*/ 4022 w 30"/>
                <a:gd name="T11" fmla="*/ 39688 h 24"/>
                <a:gd name="T12" fmla="*/ 18098 w 30"/>
                <a:gd name="T13" fmla="*/ 47625 h 24"/>
                <a:gd name="T14" fmla="*/ 24130 w 30"/>
                <a:gd name="T15" fmla="*/ 47625 h 24"/>
                <a:gd name="T16" fmla="*/ 52282 w 30"/>
                <a:gd name="T17" fmla="*/ 35719 h 24"/>
                <a:gd name="T18" fmla="*/ 60325 w 30"/>
                <a:gd name="T19" fmla="*/ 21828 h 24"/>
                <a:gd name="T20" fmla="*/ 60325 w 30"/>
                <a:gd name="T21" fmla="*/ 15875 h 24"/>
                <a:gd name="T22" fmla="*/ 56303 w 30"/>
                <a:gd name="T23" fmla="*/ 7938 h 24"/>
                <a:gd name="T24" fmla="*/ 42228 w 30"/>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4">
                  <a:moveTo>
                    <a:pt x="21" y="0"/>
                  </a:moveTo>
                  <a:cubicBezTo>
                    <a:pt x="20" y="0"/>
                    <a:pt x="19" y="0"/>
                    <a:pt x="18" y="0"/>
                  </a:cubicBezTo>
                  <a:cubicBezTo>
                    <a:pt x="4" y="6"/>
                    <a:pt x="4" y="6"/>
                    <a:pt x="4" y="6"/>
                  </a:cubicBezTo>
                  <a:cubicBezTo>
                    <a:pt x="2" y="7"/>
                    <a:pt x="0" y="10"/>
                    <a:pt x="0" y="13"/>
                  </a:cubicBezTo>
                  <a:cubicBezTo>
                    <a:pt x="0" y="14"/>
                    <a:pt x="0" y="15"/>
                    <a:pt x="0" y="16"/>
                  </a:cubicBezTo>
                  <a:cubicBezTo>
                    <a:pt x="2" y="20"/>
                    <a:pt x="2" y="20"/>
                    <a:pt x="2" y="20"/>
                  </a:cubicBezTo>
                  <a:cubicBezTo>
                    <a:pt x="3" y="23"/>
                    <a:pt x="6" y="24"/>
                    <a:pt x="9" y="24"/>
                  </a:cubicBezTo>
                  <a:cubicBezTo>
                    <a:pt x="10" y="24"/>
                    <a:pt x="11" y="24"/>
                    <a:pt x="12" y="24"/>
                  </a:cubicBezTo>
                  <a:cubicBezTo>
                    <a:pt x="26" y="18"/>
                    <a:pt x="26" y="18"/>
                    <a:pt x="26" y="18"/>
                  </a:cubicBezTo>
                  <a:cubicBezTo>
                    <a:pt x="28" y="17"/>
                    <a:pt x="30" y="14"/>
                    <a:pt x="30" y="11"/>
                  </a:cubicBezTo>
                  <a:cubicBezTo>
                    <a:pt x="30" y="10"/>
                    <a:pt x="30" y="9"/>
                    <a:pt x="30" y="8"/>
                  </a:cubicBezTo>
                  <a:cubicBezTo>
                    <a:pt x="28" y="4"/>
                    <a:pt x="28" y="4"/>
                    <a:pt x="28" y="4"/>
                  </a:cubicBezTo>
                  <a:cubicBezTo>
                    <a:pt x="27" y="1"/>
                    <a:pt x="24"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1" name="Freeform 647"/>
            <p:cNvSpPr>
              <a:spLocks/>
            </p:cNvSpPr>
            <p:nvPr/>
          </p:nvSpPr>
          <p:spPr bwMode="auto">
            <a:xfrm>
              <a:off x="10569575" y="4773381"/>
              <a:ext cx="98425" cy="120650"/>
            </a:xfrm>
            <a:custGeom>
              <a:avLst/>
              <a:gdLst>
                <a:gd name="T0" fmla="*/ 26988 w 62"/>
                <a:gd name="T1" fmla="*/ 12700 h 76"/>
                <a:gd name="T2" fmla="*/ 0 w 62"/>
                <a:gd name="T3" fmla="*/ 25400 h 76"/>
                <a:gd name="T4" fmla="*/ 39688 w 62"/>
                <a:gd name="T5" fmla="*/ 120650 h 76"/>
                <a:gd name="T6" fmla="*/ 69850 w 62"/>
                <a:gd name="T7" fmla="*/ 109538 h 76"/>
                <a:gd name="T8" fmla="*/ 98425 w 62"/>
                <a:gd name="T9" fmla="*/ 96838 h 76"/>
                <a:gd name="T10" fmla="*/ 57150 w 62"/>
                <a:gd name="T11" fmla="*/ 0 h 76"/>
                <a:gd name="T12" fmla="*/ 26988 w 62"/>
                <a:gd name="T13" fmla="*/ 1270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76">
                  <a:moveTo>
                    <a:pt x="17" y="8"/>
                  </a:moveTo>
                  <a:lnTo>
                    <a:pt x="0" y="16"/>
                  </a:lnTo>
                  <a:lnTo>
                    <a:pt x="25" y="76"/>
                  </a:lnTo>
                  <a:lnTo>
                    <a:pt x="44" y="69"/>
                  </a:lnTo>
                  <a:lnTo>
                    <a:pt x="62" y="61"/>
                  </a:lnTo>
                  <a:lnTo>
                    <a:pt x="36" y="0"/>
                  </a:lnTo>
                  <a:lnTo>
                    <a:pt x="17" y="8"/>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2" name="Freeform 648"/>
            <p:cNvSpPr>
              <a:spLocks/>
            </p:cNvSpPr>
            <p:nvPr/>
          </p:nvSpPr>
          <p:spPr bwMode="auto">
            <a:xfrm>
              <a:off x="11628438" y="4759094"/>
              <a:ext cx="39687" cy="44450"/>
            </a:xfrm>
            <a:custGeom>
              <a:avLst/>
              <a:gdLst>
                <a:gd name="T0" fmla="*/ 13890 w 20"/>
                <a:gd name="T1" fmla="*/ 40409 h 22"/>
                <a:gd name="T2" fmla="*/ 3969 w 20"/>
                <a:gd name="T3" fmla="*/ 34348 h 22"/>
                <a:gd name="T4" fmla="*/ 1984 w 20"/>
                <a:gd name="T5" fmla="*/ 24245 h 22"/>
                <a:gd name="T6" fmla="*/ 15875 w 20"/>
                <a:gd name="T7" fmla="*/ 6061 h 22"/>
                <a:gd name="T8" fmla="*/ 25797 w 20"/>
                <a:gd name="T9" fmla="*/ 2020 h 22"/>
                <a:gd name="T10" fmla="*/ 35718 w 20"/>
                <a:gd name="T11" fmla="*/ 10102 h 22"/>
                <a:gd name="T12" fmla="*/ 37703 w 20"/>
                <a:gd name="T13" fmla="*/ 20205 h 22"/>
                <a:gd name="T14" fmla="*/ 25797 w 20"/>
                <a:gd name="T15" fmla="*/ 38389 h 22"/>
                <a:gd name="T16" fmla="*/ 13890 w 20"/>
                <a:gd name="T17" fmla="*/ 4040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2">
                  <a:moveTo>
                    <a:pt x="7" y="20"/>
                  </a:moveTo>
                  <a:cubicBezTo>
                    <a:pt x="2" y="17"/>
                    <a:pt x="2" y="17"/>
                    <a:pt x="2" y="17"/>
                  </a:cubicBezTo>
                  <a:cubicBezTo>
                    <a:pt x="0" y="16"/>
                    <a:pt x="0" y="13"/>
                    <a:pt x="1" y="12"/>
                  </a:cubicBezTo>
                  <a:cubicBezTo>
                    <a:pt x="8" y="3"/>
                    <a:pt x="8" y="3"/>
                    <a:pt x="8" y="3"/>
                  </a:cubicBezTo>
                  <a:cubicBezTo>
                    <a:pt x="9" y="1"/>
                    <a:pt x="11" y="0"/>
                    <a:pt x="13" y="1"/>
                  </a:cubicBezTo>
                  <a:cubicBezTo>
                    <a:pt x="18" y="5"/>
                    <a:pt x="18" y="5"/>
                    <a:pt x="18" y="5"/>
                  </a:cubicBezTo>
                  <a:cubicBezTo>
                    <a:pt x="20" y="6"/>
                    <a:pt x="20" y="8"/>
                    <a:pt x="19" y="10"/>
                  </a:cubicBezTo>
                  <a:cubicBezTo>
                    <a:pt x="13" y="19"/>
                    <a:pt x="13" y="19"/>
                    <a:pt x="13" y="19"/>
                  </a:cubicBezTo>
                  <a:cubicBezTo>
                    <a:pt x="11" y="21"/>
                    <a:pt x="9" y="22"/>
                    <a:pt x="7" y="20"/>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3" name="Freeform 649"/>
            <p:cNvSpPr>
              <a:spLocks/>
            </p:cNvSpPr>
            <p:nvPr/>
          </p:nvSpPr>
          <p:spPr bwMode="auto">
            <a:xfrm>
              <a:off x="11634788" y="4587644"/>
              <a:ext cx="152400" cy="203200"/>
            </a:xfrm>
            <a:custGeom>
              <a:avLst/>
              <a:gdLst>
                <a:gd name="T0" fmla="*/ 17813 w 77"/>
                <a:gd name="T1" fmla="*/ 199216 h 102"/>
                <a:gd name="T2" fmla="*/ 5938 w 77"/>
                <a:gd name="T3" fmla="*/ 191247 h 102"/>
                <a:gd name="T4" fmla="*/ 3958 w 77"/>
                <a:gd name="T5" fmla="*/ 177302 h 102"/>
                <a:gd name="T6" fmla="*/ 120732 w 77"/>
                <a:gd name="T7" fmla="*/ 5976 h 102"/>
                <a:gd name="T8" fmla="*/ 134587 w 77"/>
                <a:gd name="T9" fmla="*/ 3984 h 102"/>
                <a:gd name="T10" fmla="*/ 146462 w 77"/>
                <a:gd name="T11" fmla="*/ 11953 h 102"/>
                <a:gd name="T12" fmla="*/ 148442 w 77"/>
                <a:gd name="T13" fmla="*/ 25898 h 102"/>
                <a:gd name="T14" fmla="*/ 31668 w 77"/>
                <a:gd name="T15" fmla="*/ 197224 h 102"/>
                <a:gd name="T16" fmla="*/ 17813 w 77"/>
                <a:gd name="T17" fmla="*/ 19921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102">
                  <a:moveTo>
                    <a:pt x="9" y="100"/>
                  </a:moveTo>
                  <a:cubicBezTo>
                    <a:pt x="3" y="96"/>
                    <a:pt x="3" y="96"/>
                    <a:pt x="3" y="96"/>
                  </a:cubicBezTo>
                  <a:cubicBezTo>
                    <a:pt x="1" y="95"/>
                    <a:pt x="0" y="92"/>
                    <a:pt x="2" y="89"/>
                  </a:cubicBezTo>
                  <a:cubicBezTo>
                    <a:pt x="61" y="3"/>
                    <a:pt x="61" y="3"/>
                    <a:pt x="61" y="3"/>
                  </a:cubicBezTo>
                  <a:cubicBezTo>
                    <a:pt x="63" y="1"/>
                    <a:pt x="66" y="0"/>
                    <a:pt x="68" y="2"/>
                  </a:cubicBezTo>
                  <a:cubicBezTo>
                    <a:pt x="74" y="6"/>
                    <a:pt x="74" y="6"/>
                    <a:pt x="74" y="6"/>
                  </a:cubicBezTo>
                  <a:cubicBezTo>
                    <a:pt x="76" y="8"/>
                    <a:pt x="77" y="11"/>
                    <a:pt x="75" y="13"/>
                  </a:cubicBezTo>
                  <a:cubicBezTo>
                    <a:pt x="16" y="99"/>
                    <a:pt x="16" y="99"/>
                    <a:pt x="16" y="99"/>
                  </a:cubicBezTo>
                  <a:cubicBezTo>
                    <a:pt x="14" y="101"/>
                    <a:pt x="11" y="102"/>
                    <a:pt x="9" y="100"/>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4" name="Freeform 650"/>
            <p:cNvSpPr>
              <a:spLocks/>
            </p:cNvSpPr>
            <p:nvPr/>
          </p:nvSpPr>
          <p:spPr bwMode="auto">
            <a:xfrm>
              <a:off x="11709400" y="4651144"/>
              <a:ext cx="36512" cy="28575"/>
            </a:xfrm>
            <a:custGeom>
              <a:avLst/>
              <a:gdLst>
                <a:gd name="T0" fmla="*/ 32455 w 18"/>
                <a:gd name="T1" fmla="*/ 28575 h 14"/>
                <a:gd name="T2" fmla="*/ 0 w 18"/>
                <a:gd name="T3" fmla="*/ 6123 h 14"/>
                <a:gd name="T4" fmla="*/ 0 w 18"/>
                <a:gd name="T5" fmla="*/ 4082 h 14"/>
                <a:gd name="T6" fmla="*/ 2028 w 18"/>
                <a:gd name="T7" fmla="*/ 2041 h 14"/>
                <a:gd name="T8" fmla="*/ 4057 w 18"/>
                <a:gd name="T9" fmla="*/ 0 h 14"/>
                <a:gd name="T10" fmla="*/ 36512 w 18"/>
                <a:gd name="T11" fmla="*/ 22452 h 14"/>
                <a:gd name="T12" fmla="*/ 36512 w 18"/>
                <a:gd name="T13" fmla="*/ 24493 h 14"/>
                <a:gd name="T14" fmla="*/ 34484 w 18"/>
                <a:gd name="T15" fmla="*/ 26534 h 14"/>
                <a:gd name="T16" fmla="*/ 32455 w 18"/>
                <a:gd name="T17" fmla="*/ 285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4"/>
                  </a:moveTo>
                  <a:cubicBezTo>
                    <a:pt x="0" y="3"/>
                    <a:pt x="0" y="3"/>
                    <a:pt x="0" y="3"/>
                  </a:cubicBezTo>
                  <a:cubicBezTo>
                    <a:pt x="0" y="3"/>
                    <a:pt x="0" y="2"/>
                    <a:pt x="0" y="2"/>
                  </a:cubicBezTo>
                  <a:cubicBezTo>
                    <a:pt x="1" y="1"/>
                    <a:pt x="1" y="1"/>
                    <a:pt x="1" y="1"/>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4"/>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5" name="Freeform 651"/>
            <p:cNvSpPr>
              <a:spLocks/>
            </p:cNvSpPr>
            <p:nvPr/>
          </p:nvSpPr>
          <p:spPr bwMode="auto">
            <a:xfrm>
              <a:off x="11714163" y="4549544"/>
              <a:ext cx="100012" cy="123825"/>
            </a:xfrm>
            <a:custGeom>
              <a:avLst/>
              <a:gdLst>
                <a:gd name="T0" fmla="*/ 84010 w 50"/>
                <a:gd name="T1" fmla="*/ 47932 h 62"/>
                <a:gd name="T2" fmla="*/ 90011 w 50"/>
                <a:gd name="T3" fmla="*/ 5992 h 62"/>
                <a:gd name="T4" fmla="*/ 52006 w 50"/>
                <a:gd name="T5" fmla="*/ 25963 h 62"/>
                <a:gd name="T6" fmla="*/ 0 w 50"/>
                <a:gd name="T7" fmla="*/ 101856 h 62"/>
                <a:gd name="T8" fmla="*/ 32004 w 50"/>
                <a:gd name="T9" fmla="*/ 123825 h 62"/>
                <a:gd name="T10" fmla="*/ 84010 w 50"/>
                <a:gd name="T11" fmla="*/ 47932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62">
                  <a:moveTo>
                    <a:pt x="42" y="24"/>
                  </a:moveTo>
                  <a:cubicBezTo>
                    <a:pt x="50" y="12"/>
                    <a:pt x="50" y="6"/>
                    <a:pt x="45" y="3"/>
                  </a:cubicBezTo>
                  <a:cubicBezTo>
                    <a:pt x="41" y="0"/>
                    <a:pt x="34" y="1"/>
                    <a:pt x="26" y="13"/>
                  </a:cubicBezTo>
                  <a:cubicBezTo>
                    <a:pt x="0" y="51"/>
                    <a:pt x="0" y="51"/>
                    <a:pt x="0" y="51"/>
                  </a:cubicBezTo>
                  <a:cubicBezTo>
                    <a:pt x="16" y="62"/>
                    <a:pt x="16" y="62"/>
                    <a:pt x="16" y="62"/>
                  </a:cubicBezTo>
                  <a:cubicBezTo>
                    <a:pt x="42" y="24"/>
                    <a:pt x="42" y="24"/>
                    <a:pt x="42" y="24"/>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6" name="Freeform 652"/>
            <p:cNvSpPr>
              <a:spLocks/>
            </p:cNvSpPr>
            <p:nvPr/>
          </p:nvSpPr>
          <p:spPr bwMode="auto">
            <a:xfrm>
              <a:off x="11763375" y="4573356"/>
              <a:ext cx="36512" cy="28575"/>
            </a:xfrm>
            <a:custGeom>
              <a:avLst/>
              <a:gdLst>
                <a:gd name="T0" fmla="*/ 32455 w 18"/>
                <a:gd name="T1" fmla="*/ 26534 h 14"/>
                <a:gd name="T2" fmla="*/ 0 w 18"/>
                <a:gd name="T3" fmla="*/ 6123 h 14"/>
                <a:gd name="T4" fmla="*/ 0 w 18"/>
                <a:gd name="T5" fmla="*/ 2041 h 14"/>
                <a:gd name="T6" fmla="*/ 2028 w 18"/>
                <a:gd name="T7" fmla="*/ 0 h 14"/>
                <a:gd name="T8" fmla="*/ 4057 w 18"/>
                <a:gd name="T9" fmla="*/ 0 h 14"/>
                <a:gd name="T10" fmla="*/ 36512 w 18"/>
                <a:gd name="T11" fmla="*/ 22452 h 14"/>
                <a:gd name="T12" fmla="*/ 36512 w 18"/>
                <a:gd name="T13" fmla="*/ 24493 h 14"/>
                <a:gd name="T14" fmla="*/ 34484 w 18"/>
                <a:gd name="T15" fmla="*/ 26534 h 14"/>
                <a:gd name="T16" fmla="*/ 32455 w 18"/>
                <a:gd name="T17" fmla="*/ 2653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3"/>
                  </a:moveTo>
                  <a:cubicBezTo>
                    <a:pt x="0" y="3"/>
                    <a:pt x="0" y="3"/>
                    <a:pt x="0" y="3"/>
                  </a:cubicBezTo>
                  <a:cubicBezTo>
                    <a:pt x="0" y="2"/>
                    <a:pt x="0" y="2"/>
                    <a:pt x="0" y="1"/>
                  </a:cubicBezTo>
                  <a:cubicBezTo>
                    <a:pt x="1" y="0"/>
                    <a:pt x="1" y="0"/>
                    <a:pt x="1" y="0"/>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3"/>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7" name="Freeform 653"/>
            <p:cNvSpPr>
              <a:spLocks/>
            </p:cNvSpPr>
            <p:nvPr/>
          </p:nvSpPr>
          <p:spPr bwMode="auto">
            <a:xfrm>
              <a:off x="11731625" y="4579706"/>
              <a:ext cx="46037" cy="63500"/>
            </a:xfrm>
            <a:custGeom>
              <a:avLst/>
              <a:gdLst>
                <a:gd name="T0" fmla="*/ 12010 w 23"/>
                <a:gd name="T1" fmla="*/ 51594 h 32"/>
                <a:gd name="T2" fmla="*/ 44035 w 23"/>
                <a:gd name="T3" fmla="*/ 3969 h 32"/>
                <a:gd name="T4" fmla="*/ 44035 w 23"/>
                <a:gd name="T5" fmla="*/ 0 h 32"/>
                <a:gd name="T6" fmla="*/ 42034 w 23"/>
                <a:gd name="T7" fmla="*/ 3969 h 32"/>
                <a:gd name="T8" fmla="*/ 2002 w 23"/>
                <a:gd name="T9" fmla="*/ 57547 h 32"/>
                <a:gd name="T10" fmla="*/ 2002 w 23"/>
                <a:gd name="T11" fmla="*/ 63500 h 32"/>
                <a:gd name="T12" fmla="*/ 2002 w 23"/>
                <a:gd name="T13" fmla="*/ 63500 h 32"/>
                <a:gd name="T14" fmla="*/ 2002 w 23"/>
                <a:gd name="T15" fmla="*/ 63500 h 32"/>
                <a:gd name="T16" fmla="*/ 2002 w 23"/>
                <a:gd name="T17" fmla="*/ 63500 h 32"/>
                <a:gd name="T18" fmla="*/ 6005 w 23"/>
                <a:gd name="T19" fmla="*/ 61516 h 32"/>
                <a:gd name="T20" fmla="*/ 10008 w 23"/>
                <a:gd name="T21" fmla="*/ 55563 h 32"/>
                <a:gd name="T22" fmla="*/ 12010 w 23"/>
                <a:gd name="T23" fmla="*/ 51594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32">
                  <a:moveTo>
                    <a:pt x="6" y="26"/>
                  </a:moveTo>
                  <a:cubicBezTo>
                    <a:pt x="22" y="2"/>
                    <a:pt x="22" y="2"/>
                    <a:pt x="22" y="2"/>
                  </a:cubicBezTo>
                  <a:cubicBezTo>
                    <a:pt x="23" y="2"/>
                    <a:pt x="23" y="1"/>
                    <a:pt x="22" y="0"/>
                  </a:cubicBezTo>
                  <a:cubicBezTo>
                    <a:pt x="22" y="0"/>
                    <a:pt x="21" y="1"/>
                    <a:pt x="21" y="2"/>
                  </a:cubicBezTo>
                  <a:cubicBezTo>
                    <a:pt x="1" y="29"/>
                    <a:pt x="1" y="29"/>
                    <a:pt x="1" y="29"/>
                  </a:cubicBezTo>
                  <a:cubicBezTo>
                    <a:pt x="1" y="30"/>
                    <a:pt x="0" y="31"/>
                    <a:pt x="1" y="32"/>
                  </a:cubicBezTo>
                  <a:cubicBezTo>
                    <a:pt x="1" y="32"/>
                    <a:pt x="1" y="32"/>
                    <a:pt x="1" y="32"/>
                  </a:cubicBezTo>
                  <a:cubicBezTo>
                    <a:pt x="1" y="32"/>
                    <a:pt x="1" y="32"/>
                    <a:pt x="1" y="32"/>
                  </a:cubicBezTo>
                  <a:cubicBezTo>
                    <a:pt x="1" y="32"/>
                    <a:pt x="1" y="32"/>
                    <a:pt x="1" y="32"/>
                  </a:cubicBezTo>
                  <a:cubicBezTo>
                    <a:pt x="2" y="32"/>
                    <a:pt x="3" y="32"/>
                    <a:pt x="3" y="31"/>
                  </a:cubicBezTo>
                  <a:cubicBezTo>
                    <a:pt x="5" y="28"/>
                    <a:pt x="5" y="28"/>
                    <a:pt x="5" y="28"/>
                  </a:cubicBezTo>
                  <a:cubicBezTo>
                    <a:pt x="6" y="27"/>
                    <a:pt x="6" y="26"/>
                    <a:pt x="6" y="26"/>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8" name="Freeform 654"/>
            <p:cNvSpPr>
              <a:spLocks/>
            </p:cNvSpPr>
            <p:nvPr/>
          </p:nvSpPr>
          <p:spPr bwMode="auto">
            <a:xfrm>
              <a:off x="11625263" y="4790844"/>
              <a:ext cx="20637" cy="22225"/>
            </a:xfrm>
            <a:custGeom>
              <a:avLst/>
              <a:gdLst>
                <a:gd name="T0" fmla="*/ 13133 w 11"/>
                <a:gd name="T1" fmla="*/ 6061 h 11"/>
                <a:gd name="T2" fmla="*/ 3752 w 11"/>
                <a:gd name="T3" fmla="*/ 0 h 11"/>
                <a:gd name="T4" fmla="*/ 0 w 11"/>
                <a:gd name="T5" fmla="*/ 18184 h 11"/>
                <a:gd name="T6" fmla="*/ 3752 w 11"/>
                <a:gd name="T7" fmla="*/ 20205 h 11"/>
                <a:gd name="T8" fmla="*/ 7504 w 11"/>
                <a:gd name="T9" fmla="*/ 22225 h 11"/>
                <a:gd name="T10" fmla="*/ 20637 w 11"/>
                <a:gd name="T11" fmla="*/ 12123 h 11"/>
                <a:gd name="T12" fmla="*/ 13133 w 11"/>
                <a:gd name="T13" fmla="*/ 6061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7" y="3"/>
                  </a:moveTo>
                  <a:cubicBezTo>
                    <a:pt x="2" y="0"/>
                    <a:pt x="2" y="0"/>
                    <a:pt x="2" y="0"/>
                  </a:cubicBezTo>
                  <a:cubicBezTo>
                    <a:pt x="2" y="0"/>
                    <a:pt x="2" y="6"/>
                    <a:pt x="0" y="9"/>
                  </a:cubicBezTo>
                  <a:cubicBezTo>
                    <a:pt x="2" y="10"/>
                    <a:pt x="2" y="10"/>
                    <a:pt x="2" y="10"/>
                  </a:cubicBezTo>
                  <a:cubicBezTo>
                    <a:pt x="4" y="11"/>
                    <a:pt x="4" y="11"/>
                    <a:pt x="4" y="11"/>
                  </a:cubicBezTo>
                  <a:cubicBezTo>
                    <a:pt x="5" y="9"/>
                    <a:pt x="11" y="6"/>
                    <a:pt x="11" y="6"/>
                  </a:cubicBezTo>
                  <a:lnTo>
                    <a:pt x="7" y="3"/>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39" name="Freeform 655"/>
            <p:cNvSpPr>
              <a:spLocks/>
            </p:cNvSpPr>
            <p:nvPr/>
          </p:nvSpPr>
          <p:spPr bwMode="auto">
            <a:xfrm>
              <a:off x="11618913" y="4808306"/>
              <a:ext cx="11112" cy="14288"/>
            </a:xfrm>
            <a:custGeom>
              <a:avLst/>
              <a:gdLst>
                <a:gd name="T0" fmla="*/ 9525 w 7"/>
                <a:gd name="T1" fmla="*/ 3175 h 9"/>
                <a:gd name="T2" fmla="*/ 6350 w 7"/>
                <a:gd name="T3" fmla="*/ 0 h 9"/>
                <a:gd name="T4" fmla="*/ 0 w 7"/>
                <a:gd name="T5" fmla="*/ 12700 h 9"/>
                <a:gd name="T6" fmla="*/ 1587 w 7"/>
                <a:gd name="T7" fmla="*/ 14288 h 9"/>
                <a:gd name="T8" fmla="*/ 1587 w 7"/>
                <a:gd name="T9" fmla="*/ 14288 h 9"/>
                <a:gd name="T10" fmla="*/ 11112 w 7"/>
                <a:gd name="T11" fmla="*/ 4763 h 9"/>
                <a:gd name="T12" fmla="*/ 9525 w 7"/>
                <a:gd name="T13" fmla="*/ 317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9">
                  <a:moveTo>
                    <a:pt x="6" y="2"/>
                  </a:moveTo>
                  <a:lnTo>
                    <a:pt x="4" y="0"/>
                  </a:lnTo>
                  <a:lnTo>
                    <a:pt x="0" y="8"/>
                  </a:lnTo>
                  <a:lnTo>
                    <a:pt x="1" y="9"/>
                  </a:lnTo>
                  <a:lnTo>
                    <a:pt x="7" y="3"/>
                  </a:lnTo>
                  <a:lnTo>
                    <a:pt x="6" y="2"/>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0" name="Freeform 656"/>
            <p:cNvSpPr>
              <a:spLocks/>
            </p:cNvSpPr>
            <p:nvPr/>
          </p:nvSpPr>
          <p:spPr bwMode="auto">
            <a:xfrm>
              <a:off x="11731625" y="4628919"/>
              <a:ext cx="14287" cy="15875"/>
            </a:xfrm>
            <a:custGeom>
              <a:avLst/>
              <a:gdLst>
                <a:gd name="T0" fmla="*/ 4082 w 7"/>
                <a:gd name="T1" fmla="*/ 15875 h 8"/>
                <a:gd name="T2" fmla="*/ 2041 w 7"/>
                <a:gd name="T3" fmla="*/ 13891 h 8"/>
                <a:gd name="T4" fmla="*/ 2041 w 7"/>
                <a:gd name="T5" fmla="*/ 9922 h 8"/>
                <a:gd name="T6" fmla="*/ 8164 w 7"/>
                <a:gd name="T7" fmla="*/ 1984 h 8"/>
                <a:gd name="T8" fmla="*/ 10205 w 7"/>
                <a:gd name="T9" fmla="*/ 0 h 8"/>
                <a:gd name="T10" fmla="*/ 14287 w 7"/>
                <a:gd name="T11" fmla="*/ 1984 h 8"/>
                <a:gd name="T12" fmla="*/ 14287 w 7"/>
                <a:gd name="T13" fmla="*/ 5953 h 8"/>
                <a:gd name="T14" fmla="*/ 8164 w 7"/>
                <a:gd name="T15" fmla="*/ 13891 h 8"/>
                <a:gd name="T16" fmla="*/ 4082 w 7"/>
                <a:gd name="T17" fmla="*/ 1587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8">
                  <a:moveTo>
                    <a:pt x="2" y="8"/>
                  </a:moveTo>
                  <a:cubicBezTo>
                    <a:pt x="1" y="7"/>
                    <a:pt x="1" y="7"/>
                    <a:pt x="1" y="7"/>
                  </a:cubicBezTo>
                  <a:cubicBezTo>
                    <a:pt x="1" y="6"/>
                    <a:pt x="0" y="6"/>
                    <a:pt x="1" y="5"/>
                  </a:cubicBezTo>
                  <a:cubicBezTo>
                    <a:pt x="4" y="1"/>
                    <a:pt x="4" y="1"/>
                    <a:pt x="4" y="1"/>
                  </a:cubicBezTo>
                  <a:cubicBezTo>
                    <a:pt x="4" y="0"/>
                    <a:pt x="5" y="0"/>
                    <a:pt x="5" y="0"/>
                  </a:cubicBezTo>
                  <a:cubicBezTo>
                    <a:pt x="7" y="1"/>
                    <a:pt x="7" y="1"/>
                    <a:pt x="7" y="1"/>
                  </a:cubicBezTo>
                  <a:cubicBezTo>
                    <a:pt x="7" y="2"/>
                    <a:pt x="7" y="2"/>
                    <a:pt x="7" y="3"/>
                  </a:cubicBezTo>
                  <a:cubicBezTo>
                    <a:pt x="4" y="7"/>
                    <a:pt x="4" y="7"/>
                    <a:pt x="4" y="7"/>
                  </a:cubicBezTo>
                  <a:cubicBezTo>
                    <a:pt x="3" y="8"/>
                    <a:pt x="3" y="8"/>
                    <a:pt x="2" y="8"/>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1" name="Freeform 657"/>
            <p:cNvSpPr>
              <a:spLocks/>
            </p:cNvSpPr>
            <p:nvPr/>
          </p:nvSpPr>
          <p:spPr bwMode="auto">
            <a:xfrm>
              <a:off x="9429750" y="4730519"/>
              <a:ext cx="42862" cy="39688"/>
            </a:xfrm>
            <a:custGeom>
              <a:avLst/>
              <a:gdLst>
                <a:gd name="T0" fmla="*/ 32657 w 21"/>
                <a:gd name="T1" fmla="*/ 3969 h 20"/>
                <a:gd name="T2" fmla="*/ 40821 w 21"/>
                <a:gd name="T3" fmla="*/ 11906 h 20"/>
                <a:gd name="T4" fmla="*/ 38780 w 21"/>
                <a:gd name="T5" fmla="*/ 23813 h 20"/>
                <a:gd name="T6" fmla="*/ 20410 w 21"/>
                <a:gd name="T7" fmla="*/ 35719 h 20"/>
                <a:gd name="T8" fmla="*/ 10205 w 21"/>
                <a:gd name="T9" fmla="*/ 35719 h 20"/>
                <a:gd name="T10" fmla="*/ 2041 w 21"/>
                <a:gd name="T11" fmla="*/ 25797 h 20"/>
                <a:gd name="T12" fmla="*/ 4082 w 21"/>
                <a:gd name="T13" fmla="*/ 15875 h 20"/>
                <a:gd name="T14" fmla="*/ 22452 w 21"/>
                <a:gd name="T15" fmla="*/ 1984 h 20"/>
                <a:gd name="T16" fmla="*/ 32657 w 21"/>
                <a:gd name="T17" fmla="*/ 396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 h="20">
                  <a:moveTo>
                    <a:pt x="16" y="2"/>
                  </a:moveTo>
                  <a:cubicBezTo>
                    <a:pt x="20" y="6"/>
                    <a:pt x="20" y="6"/>
                    <a:pt x="20" y="6"/>
                  </a:cubicBezTo>
                  <a:cubicBezTo>
                    <a:pt x="21" y="8"/>
                    <a:pt x="21" y="10"/>
                    <a:pt x="19" y="12"/>
                  </a:cubicBezTo>
                  <a:cubicBezTo>
                    <a:pt x="10" y="18"/>
                    <a:pt x="10" y="18"/>
                    <a:pt x="10" y="18"/>
                  </a:cubicBezTo>
                  <a:cubicBezTo>
                    <a:pt x="9" y="20"/>
                    <a:pt x="6" y="20"/>
                    <a:pt x="5" y="18"/>
                  </a:cubicBezTo>
                  <a:cubicBezTo>
                    <a:pt x="1" y="13"/>
                    <a:pt x="1" y="13"/>
                    <a:pt x="1" y="13"/>
                  </a:cubicBezTo>
                  <a:cubicBezTo>
                    <a:pt x="0" y="12"/>
                    <a:pt x="0" y="9"/>
                    <a:pt x="2" y="8"/>
                  </a:cubicBezTo>
                  <a:cubicBezTo>
                    <a:pt x="11" y="1"/>
                    <a:pt x="11" y="1"/>
                    <a:pt x="11" y="1"/>
                  </a:cubicBezTo>
                  <a:cubicBezTo>
                    <a:pt x="12" y="0"/>
                    <a:pt x="15" y="0"/>
                    <a:pt x="16" y="2"/>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2" name="Freeform 658"/>
            <p:cNvSpPr>
              <a:spLocks/>
            </p:cNvSpPr>
            <p:nvPr/>
          </p:nvSpPr>
          <p:spPr bwMode="auto">
            <a:xfrm>
              <a:off x="9266238" y="4736869"/>
              <a:ext cx="195262" cy="161925"/>
            </a:xfrm>
            <a:custGeom>
              <a:avLst/>
              <a:gdLst>
                <a:gd name="T0" fmla="*/ 183307 w 98"/>
                <a:gd name="T1" fmla="*/ 5997 h 81"/>
                <a:gd name="T2" fmla="*/ 191277 w 98"/>
                <a:gd name="T3" fmla="*/ 15993 h 81"/>
                <a:gd name="T4" fmla="*/ 189285 w 98"/>
                <a:gd name="T5" fmla="*/ 31985 h 81"/>
                <a:gd name="T6" fmla="*/ 25902 w 98"/>
                <a:gd name="T7" fmla="*/ 159926 h 81"/>
                <a:gd name="T8" fmla="*/ 11955 w 98"/>
                <a:gd name="T9" fmla="*/ 157927 h 81"/>
                <a:gd name="T10" fmla="*/ 1992 w 98"/>
                <a:gd name="T11" fmla="*/ 145932 h 81"/>
                <a:gd name="T12" fmla="*/ 3985 w 98"/>
                <a:gd name="T13" fmla="*/ 131939 h 81"/>
                <a:gd name="T14" fmla="*/ 169360 w 98"/>
                <a:gd name="T15" fmla="*/ 3998 h 81"/>
                <a:gd name="T16" fmla="*/ 183307 w 98"/>
                <a:gd name="T17" fmla="*/ 5997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 h="81">
                  <a:moveTo>
                    <a:pt x="92" y="3"/>
                  </a:moveTo>
                  <a:cubicBezTo>
                    <a:pt x="96" y="8"/>
                    <a:pt x="96" y="8"/>
                    <a:pt x="96" y="8"/>
                  </a:cubicBezTo>
                  <a:cubicBezTo>
                    <a:pt x="98" y="11"/>
                    <a:pt x="97" y="14"/>
                    <a:pt x="95" y="16"/>
                  </a:cubicBezTo>
                  <a:cubicBezTo>
                    <a:pt x="13" y="80"/>
                    <a:pt x="13" y="80"/>
                    <a:pt x="13" y="80"/>
                  </a:cubicBezTo>
                  <a:cubicBezTo>
                    <a:pt x="11" y="81"/>
                    <a:pt x="7" y="81"/>
                    <a:pt x="6" y="79"/>
                  </a:cubicBezTo>
                  <a:cubicBezTo>
                    <a:pt x="1" y="73"/>
                    <a:pt x="1" y="73"/>
                    <a:pt x="1" y="73"/>
                  </a:cubicBezTo>
                  <a:cubicBezTo>
                    <a:pt x="0" y="71"/>
                    <a:pt x="0" y="68"/>
                    <a:pt x="2" y="66"/>
                  </a:cubicBezTo>
                  <a:cubicBezTo>
                    <a:pt x="85" y="2"/>
                    <a:pt x="85" y="2"/>
                    <a:pt x="85" y="2"/>
                  </a:cubicBezTo>
                  <a:cubicBezTo>
                    <a:pt x="87" y="0"/>
                    <a:pt x="90" y="1"/>
                    <a:pt x="92" y="3"/>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3" name="Freeform 659"/>
            <p:cNvSpPr>
              <a:spLocks/>
            </p:cNvSpPr>
            <p:nvPr/>
          </p:nvSpPr>
          <p:spPr bwMode="auto">
            <a:xfrm>
              <a:off x="9326563" y="4819419"/>
              <a:ext cx="28575" cy="34925"/>
            </a:xfrm>
            <a:custGeom>
              <a:avLst/>
              <a:gdLst>
                <a:gd name="T0" fmla="*/ 6123 w 14"/>
                <a:gd name="T1" fmla="*/ 1940 h 18"/>
                <a:gd name="T2" fmla="*/ 28575 w 14"/>
                <a:gd name="T3" fmla="*/ 29104 h 18"/>
                <a:gd name="T4" fmla="*/ 28575 w 14"/>
                <a:gd name="T5" fmla="*/ 32985 h 18"/>
                <a:gd name="T6" fmla="*/ 26534 w 14"/>
                <a:gd name="T7" fmla="*/ 34925 h 18"/>
                <a:gd name="T8" fmla="*/ 24493 w 14"/>
                <a:gd name="T9" fmla="*/ 32985 h 18"/>
                <a:gd name="T10" fmla="*/ 0 w 14"/>
                <a:gd name="T11" fmla="*/ 5821 h 18"/>
                <a:gd name="T12" fmla="*/ 0 w 14"/>
                <a:gd name="T13" fmla="*/ 1940 h 18"/>
                <a:gd name="T14" fmla="*/ 2041 w 14"/>
                <a:gd name="T15" fmla="*/ 0 h 18"/>
                <a:gd name="T16" fmla="*/ 6123 w 14"/>
                <a:gd name="T17" fmla="*/ 194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8">
                  <a:moveTo>
                    <a:pt x="3" y="1"/>
                  </a:moveTo>
                  <a:cubicBezTo>
                    <a:pt x="14" y="15"/>
                    <a:pt x="14" y="15"/>
                    <a:pt x="14" y="15"/>
                  </a:cubicBezTo>
                  <a:cubicBezTo>
                    <a:pt x="14" y="16"/>
                    <a:pt x="14" y="16"/>
                    <a:pt x="14" y="17"/>
                  </a:cubicBezTo>
                  <a:cubicBezTo>
                    <a:pt x="13" y="18"/>
                    <a:pt x="13" y="18"/>
                    <a:pt x="13" y="18"/>
                  </a:cubicBezTo>
                  <a:cubicBezTo>
                    <a:pt x="12" y="18"/>
                    <a:pt x="12" y="18"/>
                    <a:pt x="12" y="17"/>
                  </a:cubicBezTo>
                  <a:cubicBezTo>
                    <a:pt x="0" y="3"/>
                    <a:pt x="0" y="3"/>
                    <a:pt x="0" y="3"/>
                  </a:cubicBezTo>
                  <a:cubicBezTo>
                    <a:pt x="0" y="2"/>
                    <a:pt x="0" y="1"/>
                    <a:pt x="0" y="1"/>
                  </a:cubicBezTo>
                  <a:cubicBezTo>
                    <a:pt x="1" y="0"/>
                    <a:pt x="1" y="0"/>
                    <a:pt x="1" y="0"/>
                  </a:cubicBezTo>
                  <a:cubicBezTo>
                    <a:pt x="2" y="0"/>
                    <a:pt x="2"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4" name="Freeform 660"/>
            <p:cNvSpPr>
              <a:spLocks/>
            </p:cNvSpPr>
            <p:nvPr/>
          </p:nvSpPr>
          <p:spPr bwMode="auto">
            <a:xfrm>
              <a:off x="9229725" y="4822594"/>
              <a:ext cx="120650" cy="106363"/>
            </a:xfrm>
            <a:custGeom>
              <a:avLst/>
              <a:gdLst>
                <a:gd name="T0" fmla="*/ 23734 w 61"/>
                <a:gd name="T1" fmla="*/ 58199 h 53"/>
                <a:gd name="T2" fmla="*/ 5934 w 61"/>
                <a:gd name="T3" fmla="*/ 96329 h 53"/>
                <a:gd name="T4" fmla="*/ 47469 w 61"/>
                <a:gd name="T5" fmla="*/ 88301 h 53"/>
                <a:gd name="T6" fmla="*/ 120650 w 61"/>
                <a:gd name="T7" fmla="*/ 32110 h 53"/>
                <a:gd name="T8" fmla="*/ 96916 w 61"/>
                <a:gd name="T9" fmla="*/ 0 h 53"/>
                <a:gd name="T10" fmla="*/ 23734 w 61"/>
                <a:gd name="T11" fmla="*/ 58199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53">
                  <a:moveTo>
                    <a:pt x="12" y="29"/>
                  </a:moveTo>
                  <a:cubicBezTo>
                    <a:pt x="1" y="37"/>
                    <a:pt x="0" y="44"/>
                    <a:pt x="3" y="48"/>
                  </a:cubicBezTo>
                  <a:cubicBezTo>
                    <a:pt x="6" y="52"/>
                    <a:pt x="13" y="53"/>
                    <a:pt x="24" y="44"/>
                  </a:cubicBezTo>
                  <a:cubicBezTo>
                    <a:pt x="61" y="16"/>
                    <a:pt x="61" y="16"/>
                    <a:pt x="61" y="16"/>
                  </a:cubicBezTo>
                  <a:cubicBezTo>
                    <a:pt x="49" y="0"/>
                    <a:pt x="49" y="0"/>
                    <a:pt x="49" y="0"/>
                  </a:cubicBezTo>
                  <a:cubicBezTo>
                    <a:pt x="12" y="29"/>
                    <a:pt x="12" y="29"/>
                    <a:pt x="12" y="29"/>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5" name="Freeform 661"/>
            <p:cNvSpPr>
              <a:spLocks/>
            </p:cNvSpPr>
            <p:nvPr/>
          </p:nvSpPr>
          <p:spPr bwMode="auto">
            <a:xfrm>
              <a:off x="9250363" y="4876569"/>
              <a:ext cx="30162" cy="36513"/>
            </a:xfrm>
            <a:custGeom>
              <a:avLst/>
              <a:gdLst>
                <a:gd name="T0" fmla="*/ 6032 w 15"/>
                <a:gd name="T1" fmla="*/ 2029 h 18"/>
                <a:gd name="T2" fmla="*/ 30162 w 15"/>
                <a:gd name="T3" fmla="*/ 32456 h 18"/>
                <a:gd name="T4" fmla="*/ 28151 w 15"/>
                <a:gd name="T5" fmla="*/ 34485 h 18"/>
                <a:gd name="T6" fmla="*/ 26140 w 15"/>
                <a:gd name="T7" fmla="*/ 36513 h 18"/>
                <a:gd name="T8" fmla="*/ 24130 w 15"/>
                <a:gd name="T9" fmla="*/ 36513 h 18"/>
                <a:gd name="T10" fmla="*/ 2011 w 15"/>
                <a:gd name="T11" fmla="*/ 6086 h 18"/>
                <a:gd name="T12" fmla="*/ 2011 w 15"/>
                <a:gd name="T13" fmla="*/ 2029 h 18"/>
                <a:gd name="T14" fmla="*/ 4022 w 15"/>
                <a:gd name="T15" fmla="*/ 2029 h 18"/>
                <a:gd name="T16" fmla="*/ 6032 w 15"/>
                <a:gd name="T17" fmla="*/ 2029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8">
                  <a:moveTo>
                    <a:pt x="3" y="1"/>
                  </a:moveTo>
                  <a:cubicBezTo>
                    <a:pt x="15" y="16"/>
                    <a:pt x="15" y="16"/>
                    <a:pt x="15" y="16"/>
                  </a:cubicBezTo>
                  <a:cubicBezTo>
                    <a:pt x="15" y="16"/>
                    <a:pt x="15" y="17"/>
                    <a:pt x="14" y="17"/>
                  </a:cubicBezTo>
                  <a:cubicBezTo>
                    <a:pt x="13" y="18"/>
                    <a:pt x="13" y="18"/>
                    <a:pt x="13" y="18"/>
                  </a:cubicBezTo>
                  <a:cubicBezTo>
                    <a:pt x="13" y="18"/>
                    <a:pt x="12" y="18"/>
                    <a:pt x="12" y="18"/>
                  </a:cubicBezTo>
                  <a:cubicBezTo>
                    <a:pt x="1" y="3"/>
                    <a:pt x="1" y="3"/>
                    <a:pt x="1" y="3"/>
                  </a:cubicBezTo>
                  <a:cubicBezTo>
                    <a:pt x="0" y="2"/>
                    <a:pt x="0" y="2"/>
                    <a:pt x="1" y="1"/>
                  </a:cubicBezTo>
                  <a:cubicBezTo>
                    <a:pt x="2" y="1"/>
                    <a:pt x="2" y="1"/>
                    <a:pt x="2" y="1"/>
                  </a:cubicBezTo>
                  <a:cubicBezTo>
                    <a:pt x="2" y="0"/>
                    <a:pt x="3"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6" name="Freeform 662"/>
            <p:cNvSpPr>
              <a:spLocks/>
            </p:cNvSpPr>
            <p:nvPr/>
          </p:nvSpPr>
          <p:spPr bwMode="auto">
            <a:xfrm>
              <a:off x="9269413" y="4854344"/>
              <a:ext cx="58737" cy="50800"/>
            </a:xfrm>
            <a:custGeom>
              <a:avLst/>
              <a:gdLst>
                <a:gd name="T0" fmla="*/ 45032 w 30"/>
                <a:gd name="T1" fmla="*/ 10160 h 25"/>
                <a:gd name="T2" fmla="*/ 1958 w 30"/>
                <a:gd name="T3" fmla="*/ 44704 h 25"/>
                <a:gd name="T4" fmla="*/ 0 w 30"/>
                <a:gd name="T5" fmla="*/ 48768 h 25"/>
                <a:gd name="T6" fmla="*/ 3916 w 30"/>
                <a:gd name="T7" fmla="*/ 48768 h 25"/>
                <a:gd name="T8" fmla="*/ 56779 w 30"/>
                <a:gd name="T9" fmla="*/ 6096 h 25"/>
                <a:gd name="T10" fmla="*/ 58737 w 30"/>
                <a:gd name="T11" fmla="*/ 2032 h 25"/>
                <a:gd name="T12" fmla="*/ 58737 w 30"/>
                <a:gd name="T13" fmla="*/ 2032 h 25"/>
                <a:gd name="T14" fmla="*/ 58737 w 30"/>
                <a:gd name="T15" fmla="*/ 2032 h 25"/>
                <a:gd name="T16" fmla="*/ 56779 w 30"/>
                <a:gd name="T17" fmla="*/ 0 h 25"/>
                <a:gd name="T18" fmla="*/ 52863 w 30"/>
                <a:gd name="T19" fmla="*/ 2032 h 25"/>
                <a:gd name="T20" fmla="*/ 48948 w 30"/>
                <a:gd name="T21" fmla="*/ 6096 h 25"/>
                <a:gd name="T22" fmla="*/ 45032 w 30"/>
                <a:gd name="T23" fmla="*/ 1016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25">
                  <a:moveTo>
                    <a:pt x="23" y="5"/>
                  </a:moveTo>
                  <a:cubicBezTo>
                    <a:pt x="1" y="22"/>
                    <a:pt x="1" y="22"/>
                    <a:pt x="1" y="22"/>
                  </a:cubicBezTo>
                  <a:cubicBezTo>
                    <a:pt x="0" y="23"/>
                    <a:pt x="0" y="24"/>
                    <a:pt x="0" y="24"/>
                  </a:cubicBezTo>
                  <a:cubicBezTo>
                    <a:pt x="0" y="25"/>
                    <a:pt x="1" y="24"/>
                    <a:pt x="2" y="24"/>
                  </a:cubicBezTo>
                  <a:cubicBezTo>
                    <a:pt x="29" y="3"/>
                    <a:pt x="29" y="3"/>
                    <a:pt x="29" y="3"/>
                  </a:cubicBezTo>
                  <a:cubicBezTo>
                    <a:pt x="30" y="2"/>
                    <a:pt x="30" y="1"/>
                    <a:pt x="30" y="1"/>
                  </a:cubicBezTo>
                  <a:cubicBezTo>
                    <a:pt x="30" y="1"/>
                    <a:pt x="30" y="1"/>
                    <a:pt x="30" y="1"/>
                  </a:cubicBezTo>
                  <a:cubicBezTo>
                    <a:pt x="30" y="1"/>
                    <a:pt x="30" y="1"/>
                    <a:pt x="30" y="1"/>
                  </a:cubicBezTo>
                  <a:cubicBezTo>
                    <a:pt x="29" y="0"/>
                    <a:pt x="29" y="0"/>
                    <a:pt x="29" y="0"/>
                  </a:cubicBezTo>
                  <a:cubicBezTo>
                    <a:pt x="29" y="0"/>
                    <a:pt x="28" y="0"/>
                    <a:pt x="27" y="1"/>
                  </a:cubicBezTo>
                  <a:cubicBezTo>
                    <a:pt x="25" y="3"/>
                    <a:pt x="25" y="3"/>
                    <a:pt x="25" y="3"/>
                  </a:cubicBezTo>
                  <a:cubicBezTo>
                    <a:pt x="24" y="4"/>
                    <a:pt x="23" y="5"/>
                    <a:pt x="23" y="5"/>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7" name="Freeform 663"/>
            <p:cNvSpPr>
              <a:spLocks/>
            </p:cNvSpPr>
            <p:nvPr/>
          </p:nvSpPr>
          <p:spPr bwMode="auto">
            <a:xfrm>
              <a:off x="9459913" y="4725756"/>
              <a:ext cx="22225" cy="20638"/>
            </a:xfrm>
            <a:custGeom>
              <a:avLst/>
              <a:gdLst>
                <a:gd name="T0" fmla="*/ 6061 w 11"/>
                <a:gd name="T1" fmla="*/ 13133 h 11"/>
                <a:gd name="T2" fmla="*/ 12123 w 11"/>
                <a:gd name="T3" fmla="*/ 20638 h 11"/>
                <a:gd name="T4" fmla="*/ 22225 w 11"/>
                <a:gd name="T5" fmla="*/ 5629 h 11"/>
                <a:gd name="T6" fmla="*/ 20205 w 11"/>
                <a:gd name="T7" fmla="*/ 3752 h 11"/>
                <a:gd name="T8" fmla="*/ 18184 w 11"/>
                <a:gd name="T9" fmla="*/ 0 h 11"/>
                <a:gd name="T10" fmla="*/ 0 w 11"/>
                <a:gd name="T11" fmla="*/ 5629 h 11"/>
                <a:gd name="T12" fmla="*/ 6061 w 11"/>
                <a:gd name="T13" fmla="*/ 13133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3" y="7"/>
                  </a:moveTo>
                  <a:cubicBezTo>
                    <a:pt x="6" y="11"/>
                    <a:pt x="6" y="11"/>
                    <a:pt x="6" y="11"/>
                  </a:cubicBezTo>
                  <a:cubicBezTo>
                    <a:pt x="6" y="11"/>
                    <a:pt x="9" y="5"/>
                    <a:pt x="11" y="3"/>
                  </a:cubicBezTo>
                  <a:cubicBezTo>
                    <a:pt x="10" y="2"/>
                    <a:pt x="10" y="2"/>
                    <a:pt x="10" y="2"/>
                  </a:cubicBezTo>
                  <a:cubicBezTo>
                    <a:pt x="9" y="0"/>
                    <a:pt x="9" y="0"/>
                    <a:pt x="9" y="0"/>
                  </a:cubicBezTo>
                  <a:cubicBezTo>
                    <a:pt x="6" y="2"/>
                    <a:pt x="0" y="3"/>
                    <a:pt x="0" y="3"/>
                  </a:cubicBezTo>
                  <a:lnTo>
                    <a:pt x="3" y="7"/>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8" name="Freeform 664"/>
            <p:cNvSpPr>
              <a:spLocks/>
            </p:cNvSpPr>
            <p:nvPr/>
          </p:nvSpPr>
          <p:spPr bwMode="auto">
            <a:xfrm>
              <a:off x="9477375" y="4717819"/>
              <a:ext cx="14287" cy="12700"/>
            </a:xfrm>
            <a:custGeom>
              <a:avLst/>
              <a:gdLst>
                <a:gd name="T0" fmla="*/ 3175 w 9"/>
                <a:gd name="T1" fmla="*/ 11113 h 8"/>
                <a:gd name="T2" fmla="*/ 4762 w 9"/>
                <a:gd name="T3" fmla="*/ 12700 h 8"/>
                <a:gd name="T4" fmla="*/ 14287 w 9"/>
                <a:gd name="T5" fmla="*/ 3175 h 8"/>
                <a:gd name="T6" fmla="*/ 14287 w 9"/>
                <a:gd name="T7" fmla="*/ 1588 h 8"/>
                <a:gd name="T8" fmla="*/ 12700 w 9"/>
                <a:gd name="T9" fmla="*/ 0 h 8"/>
                <a:gd name="T10" fmla="*/ 0 w 9"/>
                <a:gd name="T11" fmla="*/ 7938 h 8"/>
                <a:gd name="T12" fmla="*/ 3175 w 9"/>
                <a:gd name="T13" fmla="*/ 11113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8">
                  <a:moveTo>
                    <a:pt x="2" y="7"/>
                  </a:moveTo>
                  <a:lnTo>
                    <a:pt x="3" y="8"/>
                  </a:lnTo>
                  <a:lnTo>
                    <a:pt x="9" y="2"/>
                  </a:lnTo>
                  <a:lnTo>
                    <a:pt x="9" y="1"/>
                  </a:lnTo>
                  <a:lnTo>
                    <a:pt x="8" y="0"/>
                  </a:lnTo>
                  <a:lnTo>
                    <a:pt x="0" y="5"/>
                  </a:lnTo>
                  <a:lnTo>
                    <a:pt x="2" y="7"/>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49" name="Freeform 665"/>
            <p:cNvSpPr>
              <a:spLocks/>
            </p:cNvSpPr>
            <p:nvPr/>
          </p:nvSpPr>
          <p:spPr bwMode="auto">
            <a:xfrm>
              <a:off x="9313863" y="4852756"/>
              <a:ext cx="14287" cy="14288"/>
            </a:xfrm>
            <a:custGeom>
              <a:avLst/>
              <a:gdLst>
                <a:gd name="T0" fmla="*/ 12246 w 7"/>
                <a:gd name="T1" fmla="*/ 2041 h 7"/>
                <a:gd name="T2" fmla="*/ 14287 w 7"/>
                <a:gd name="T3" fmla="*/ 4082 h 7"/>
                <a:gd name="T4" fmla="*/ 14287 w 7"/>
                <a:gd name="T5" fmla="*/ 6123 h 7"/>
                <a:gd name="T6" fmla="*/ 4082 w 7"/>
                <a:gd name="T7" fmla="*/ 14288 h 7"/>
                <a:gd name="T8" fmla="*/ 2041 w 7"/>
                <a:gd name="T9" fmla="*/ 12247 h 7"/>
                <a:gd name="T10" fmla="*/ 0 w 7"/>
                <a:gd name="T11" fmla="*/ 10206 h 7"/>
                <a:gd name="T12" fmla="*/ 0 w 7"/>
                <a:gd name="T13" fmla="*/ 8165 h 7"/>
                <a:gd name="T14" fmla="*/ 8164 w 7"/>
                <a:gd name="T15" fmla="*/ 2041 h 7"/>
                <a:gd name="T16" fmla="*/ 12246 w 7"/>
                <a:gd name="T17" fmla="*/ 2041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7">
                  <a:moveTo>
                    <a:pt x="6" y="1"/>
                  </a:moveTo>
                  <a:cubicBezTo>
                    <a:pt x="7" y="2"/>
                    <a:pt x="7" y="2"/>
                    <a:pt x="7" y="2"/>
                  </a:cubicBezTo>
                  <a:cubicBezTo>
                    <a:pt x="7" y="2"/>
                    <a:pt x="7" y="3"/>
                    <a:pt x="7" y="3"/>
                  </a:cubicBezTo>
                  <a:cubicBezTo>
                    <a:pt x="2" y="7"/>
                    <a:pt x="2" y="7"/>
                    <a:pt x="2" y="7"/>
                  </a:cubicBezTo>
                  <a:cubicBezTo>
                    <a:pt x="2" y="7"/>
                    <a:pt x="1" y="7"/>
                    <a:pt x="1" y="6"/>
                  </a:cubicBezTo>
                  <a:cubicBezTo>
                    <a:pt x="0" y="5"/>
                    <a:pt x="0" y="5"/>
                    <a:pt x="0" y="5"/>
                  </a:cubicBezTo>
                  <a:cubicBezTo>
                    <a:pt x="0" y="5"/>
                    <a:pt x="0" y="4"/>
                    <a:pt x="0" y="4"/>
                  </a:cubicBezTo>
                  <a:cubicBezTo>
                    <a:pt x="4" y="1"/>
                    <a:pt x="4" y="1"/>
                    <a:pt x="4" y="1"/>
                  </a:cubicBezTo>
                  <a:cubicBezTo>
                    <a:pt x="5" y="0"/>
                    <a:pt x="6" y="0"/>
                    <a:pt x="6"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0" name="Freeform 666"/>
            <p:cNvSpPr>
              <a:spLocks/>
            </p:cNvSpPr>
            <p:nvPr/>
          </p:nvSpPr>
          <p:spPr bwMode="auto">
            <a:xfrm>
              <a:off x="6907213" y="4093931"/>
              <a:ext cx="420687" cy="431800"/>
            </a:xfrm>
            <a:custGeom>
              <a:avLst/>
              <a:gdLst>
                <a:gd name="T0" fmla="*/ 404737 w 211"/>
                <a:gd name="T1" fmla="*/ 298479 h 217"/>
                <a:gd name="T2" fmla="*/ 183428 w 211"/>
                <a:gd name="T3" fmla="*/ 425830 h 217"/>
                <a:gd name="T4" fmla="*/ 151527 w 211"/>
                <a:gd name="T5" fmla="*/ 415881 h 217"/>
                <a:gd name="T6" fmla="*/ 5981 w 211"/>
                <a:gd name="T7" fmla="*/ 165159 h 217"/>
                <a:gd name="T8" fmla="*/ 13956 w 211"/>
                <a:gd name="T9" fmla="*/ 133321 h 217"/>
                <a:gd name="T10" fmla="*/ 237259 w 211"/>
                <a:gd name="T11" fmla="*/ 5970 h 217"/>
                <a:gd name="T12" fmla="*/ 269160 w 211"/>
                <a:gd name="T13" fmla="*/ 13929 h 217"/>
                <a:gd name="T14" fmla="*/ 414706 w 211"/>
                <a:gd name="T15" fmla="*/ 266641 h 217"/>
                <a:gd name="T16" fmla="*/ 404737 w 211"/>
                <a:gd name="T17" fmla="*/ 298479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 h="217">
                  <a:moveTo>
                    <a:pt x="203" y="150"/>
                  </a:moveTo>
                  <a:cubicBezTo>
                    <a:pt x="92" y="214"/>
                    <a:pt x="92" y="214"/>
                    <a:pt x="92" y="214"/>
                  </a:cubicBezTo>
                  <a:cubicBezTo>
                    <a:pt x="86" y="217"/>
                    <a:pt x="79" y="215"/>
                    <a:pt x="76" y="209"/>
                  </a:cubicBezTo>
                  <a:cubicBezTo>
                    <a:pt x="3" y="83"/>
                    <a:pt x="3" y="83"/>
                    <a:pt x="3" y="83"/>
                  </a:cubicBezTo>
                  <a:cubicBezTo>
                    <a:pt x="0" y="78"/>
                    <a:pt x="2" y="70"/>
                    <a:pt x="7" y="67"/>
                  </a:cubicBezTo>
                  <a:cubicBezTo>
                    <a:pt x="119" y="3"/>
                    <a:pt x="119" y="3"/>
                    <a:pt x="119" y="3"/>
                  </a:cubicBezTo>
                  <a:cubicBezTo>
                    <a:pt x="125" y="0"/>
                    <a:pt x="132" y="2"/>
                    <a:pt x="135" y="7"/>
                  </a:cubicBezTo>
                  <a:cubicBezTo>
                    <a:pt x="208" y="134"/>
                    <a:pt x="208" y="134"/>
                    <a:pt x="208" y="134"/>
                  </a:cubicBezTo>
                  <a:cubicBezTo>
                    <a:pt x="211" y="139"/>
                    <a:pt x="209" y="146"/>
                    <a:pt x="203" y="150"/>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1" name="Freeform 667"/>
            <p:cNvSpPr>
              <a:spLocks/>
            </p:cNvSpPr>
            <p:nvPr/>
          </p:nvSpPr>
          <p:spPr bwMode="auto">
            <a:xfrm>
              <a:off x="6937375" y="4125681"/>
              <a:ext cx="236537" cy="161925"/>
            </a:xfrm>
            <a:custGeom>
              <a:avLst/>
              <a:gdLst>
                <a:gd name="T0" fmla="*/ 236537 w 149"/>
                <a:gd name="T1" fmla="*/ 38100 h 102"/>
                <a:gd name="T2" fmla="*/ 22225 w 149"/>
                <a:gd name="T3" fmla="*/ 161925 h 102"/>
                <a:gd name="T4" fmla="*/ 0 w 149"/>
                <a:gd name="T5" fmla="*/ 123825 h 102"/>
                <a:gd name="T6" fmla="*/ 212725 w 149"/>
                <a:gd name="T7" fmla="*/ 0 h 102"/>
                <a:gd name="T8" fmla="*/ 236537 w 149"/>
                <a:gd name="T9" fmla="*/ 3810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2">
                  <a:moveTo>
                    <a:pt x="149" y="24"/>
                  </a:moveTo>
                  <a:lnTo>
                    <a:pt x="14" y="102"/>
                  </a:lnTo>
                  <a:lnTo>
                    <a:pt x="0" y="78"/>
                  </a:lnTo>
                  <a:lnTo>
                    <a:pt x="134" y="0"/>
                  </a:lnTo>
                  <a:lnTo>
                    <a:pt x="149" y="24"/>
                  </a:lnTo>
                  <a:close/>
                </a:path>
              </a:pathLst>
            </a:custGeom>
            <a:solidFill>
              <a:srgbClr val="F9D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2" name="Freeform 668"/>
            <p:cNvSpPr>
              <a:spLocks/>
            </p:cNvSpPr>
            <p:nvPr/>
          </p:nvSpPr>
          <p:spPr bwMode="auto">
            <a:xfrm>
              <a:off x="6959600" y="4225694"/>
              <a:ext cx="34925" cy="23813"/>
            </a:xfrm>
            <a:custGeom>
              <a:avLst/>
              <a:gdLst>
                <a:gd name="T0" fmla="*/ 34925 w 22"/>
                <a:gd name="T1" fmla="*/ 4763 h 15"/>
                <a:gd name="T2" fmla="*/ 1588 w 22"/>
                <a:gd name="T3" fmla="*/ 23813 h 15"/>
                <a:gd name="T4" fmla="*/ 0 w 22"/>
                <a:gd name="T5" fmla="*/ 19050 h 15"/>
                <a:gd name="T6" fmla="*/ 31750 w 22"/>
                <a:gd name="T7" fmla="*/ 0 h 15"/>
                <a:gd name="T8" fmla="*/ 34925 w 22"/>
                <a:gd name="T9" fmla="*/ 476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5">
                  <a:moveTo>
                    <a:pt x="22" y="3"/>
                  </a:moveTo>
                  <a:lnTo>
                    <a:pt x="1" y="15"/>
                  </a:lnTo>
                  <a:lnTo>
                    <a:pt x="0" y="12"/>
                  </a:lnTo>
                  <a:lnTo>
                    <a:pt x="20" y="0"/>
                  </a:lnTo>
                  <a:lnTo>
                    <a:pt x="22"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3" name="Freeform 669"/>
            <p:cNvSpPr>
              <a:spLocks/>
            </p:cNvSpPr>
            <p:nvPr/>
          </p:nvSpPr>
          <p:spPr bwMode="auto">
            <a:xfrm>
              <a:off x="6986588" y="4228869"/>
              <a:ext cx="20637" cy="25400"/>
            </a:xfrm>
            <a:custGeom>
              <a:avLst/>
              <a:gdLst>
                <a:gd name="T0" fmla="*/ 0 w 13"/>
                <a:gd name="T1" fmla="*/ 4763 h 16"/>
                <a:gd name="T2" fmla="*/ 6350 w 13"/>
                <a:gd name="T3" fmla="*/ 0 h 16"/>
                <a:gd name="T4" fmla="*/ 20637 w 13"/>
                <a:gd name="T5" fmla="*/ 22225 h 16"/>
                <a:gd name="T6" fmla="*/ 12700 w 13"/>
                <a:gd name="T7" fmla="*/ 25400 h 16"/>
                <a:gd name="T8" fmla="*/ 0 w 13"/>
                <a:gd name="T9" fmla="*/ 47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6">
                  <a:moveTo>
                    <a:pt x="0" y="3"/>
                  </a:moveTo>
                  <a:lnTo>
                    <a:pt x="4" y="0"/>
                  </a:lnTo>
                  <a:lnTo>
                    <a:pt x="13" y="14"/>
                  </a:lnTo>
                  <a:lnTo>
                    <a:pt x="8" y="16"/>
                  </a:lnTo>
                  <a:lnTo>
                    <a:pt x="0"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4" name="Freeform 670"/>
            <p:cNvSpPr>
              <a:spLocks/>
            </p:cNvSpPr>
            <p:nvPr/>
          </p:nvSpPr>
          <p:spPr bwMode="auto">
            <a:xfrm>
              <a:off x="7018338" y="4209819"/>
              <a:ext cx="14287" cy="12700"/>
            </a:xfrm>
            <a:custGeom>
              <a:avLst/>
              <a:gdLst>
                <a:gd name="T0" fmla="*/ 14287 w 9"/>
                <a:gd name="T1" fmla="*/ 9525 h 8"/>
                <a:gd name="T2" fmla="*/ 6350 w 9"/>
                <a:gd name="T3" fmla="*/ 12700 h 8"/>
                <a:gd name="T4" fmla="*/ 0 w 9"/>
                <a:gd name="T5" fmla="*/ 3175 h 8"/>
                <a:gd name="T6" fmla="*/ 7937 w 9"/>
                <a:gd name="T7" fmla="*/ 0 h 8"/>
                <a:gd name="T8" fmla="*/ 14287 w 9"/>
                <a:gd name="T9" fmla="*/ 952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8">
                  <a:moveTo>
                    <a:pt x="9" y="6"/>
                  </a:moveTo>
                  <a:lnTo>
                    <a:pt x="4" y="8"/>
                  </a:lnTo>
                  <a:lnTo>
                    <a:pt x="0" y="2"/>
                  </a:lnTo>
                  <a:lnTo>
                    <a:pt x="5" y="0"/>
                  </a:lnTo>
                  <a:lnTo>
                    <a:pt x="9" y="6"/>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5" name="Freeform 671"/>
            <p:cNvSpPr>
              <a:spLocks/>
            </p:cNvSpPr>
            <p:nvPr/>
          </p:nvSpPr>
          <p:spPr bwMode="auto">
            <a:xfrm>
              <a:off x="7073900" y="4181244"/>
              <a:ext cx="23812" cy="25400"/>
            </a:xfrm>
            <a:custGeom>
              <a:avLst/>
              <a:gdLst>
                <a:gd name="T0" fmla="*/ 23812 w 15"/>
                <a:gd name="T1" fmla="*/ 17463 h 16"/>
                <a:gd name="T2" fmla="*/ 12700 w 15"/>
                <a:gd name="T3" fmla="*/ 25400 h 16"/>
                <a:gd name="T4" fmla="*/ 0 w 15"/>
                <a:gd name="T5" fmla="*/ 6350 h 16"/>
                <a:gd name="T6" fmla="*/ 12700 w 15"/>
                <a:gd name="T7" fmla="*/ 0 h 16"/>
                <a:gd name="T8" fmla="*/ 23812 w 15"/>
                <a:gd name="T9" fmla="*/ 174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6">
                  <a:moveTo>
                    <a:pt x="15" y="11"/>
                  </a:moveTo>
                  <a:lnTo>
                    <a:pt x="8" y="16"/>
                  </a:lnTo>
                  <a:lnTo>
                    <a:pt x="0" y="4"/>
                  </a:lnTo>
                  <a:lnTo>
                    <a:pt x="8" y="0"/>
                  </a:lnTo>
                  <a:lnTo>
                    <a:pt x="15" y="11"/>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6" name="Freeform 672"/>
            <p:cNvSpPr>
              <a:spLocks/>
            </p:cNvSpPr>
            <p:nvPr/>
          </p:nvSpPr>
          <p:spPr bwMode="auto">
            <a:xfrm>
              <a:off x="7113588" y="4147906"/>
              <a:ext cx="19050" cy="15875"/>
            </a:xfrm>
            <a:custGeom>
              <a:avLst/>
              <a:gdLst>
                <a:gd name="T0" fmla="*/ 19050 w 12"/>
                <a:gd name="T1" fmla="*/ 7938 h 10"/>
                <a:gd name="T2" fmla="*/ 4763 w 12"/>
                <a:gd name="T3" fmla="*/ 15875 h 10"/>
                <a:gd name="T4" fmla="*/ 0 w 12"/>
                <a:gd name="T5" fmla="*/ 7938 h 10"/>
                <a:gd name="T6" fmla="*/ 14288 w 12"/>
                <a:gd name="T7" fmla="*/ 0 h 10"/>
                <a:gd name="T8" fmla="*/ 19050 w 12"/>
                <a:gd name="T9" fmla="*/ 7938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12" y="5"/>
                  </a:moveTo>
                  <a:lnTo>
                    <a:pt x="3" y="10"/>
                  </a:lnTo>
                  <a:lnTo>
                    <a:pt x="0" y="5"/>
                  </a:lnTo>
                  <a:lnTo>
                    <a:pt x="9" y="0"/>
                  </a:lnTo>
                  <a:lnTo>
                    <a:pt x="12"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7" name="Freeform 673"/>
            <p:cNvSpPr>
              <a:spLocks/>
            </p:cNvSpPr>
            <p:nvPr/>
          </p:nvSpPr>
          <p:spPr bwMode="auto">
            <a:xfrm>
              <a:off x="7127875" y="4157431"/>
              <a:ext cx="22225" cy="17463"/>
            </a:xfrm>
            <a:custGeom>
              <a:avLst/>
              <a:gdLst>
                <a:gd name="T0" fmla="*/ 22225 w 14"/>
                <a:gd name="T1" fmla="*/ 7938 h 11"/>
                <a:gd name="T2" fmla="*/ 4763 w 14"/>
                <a:gd name="T3" fmla="*/ 17463 h 11"/>
                <a:gd name="T4" fmla="*/ 0 w 14"/>
                <a:gd name="T5" fmla="*/ 9525 h 11"/>
                <a:gd name="T6" fmla="*/ 15875 w 14"/>
                <a:gd name="T7" fmla="*/ 0 h 11"/>
                <a:gd name="T8" fmla="*/ 22225 w 14"/>
                <a:gd name="T9" fmla="*/ 7938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1">
                  <a:moveTo>
                    <a:pt x="14" y="5"/>
                  </a:moveTo>
                  <a:lnTo>
                    <a:pt x="3" y="11"/>
                  </a:lnTo>
                  <a:lnTo>
                    <a:pt x="0" y="6"/>
                  </a:lnTo>
                  <a:lnTo>
                    <a:pt x="10" y="0"/>
                  </a:lnTo>
                  <a:lnTo>
                    <a:pt x="14"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8" name="Freeform 674"/>
            <p:cNvSpPr>
              <a:spLocks/>
            </p:cNvSpPr>
            <p:nvPr/>
          </p:nvSpPr>
          <p:spPr bwMode="auto">
            <a:xfrm>
              <a:off x="7032625" y="4211406"/>
              <a:ext cx="31750" cy="22225"/>
            </a:xfrm>
            <a:custGeom>
              <a:avLst/>
              <a:gdLst>
                <a:gd name="T0" fmla="*/ 31750 w 20"/>
                <a:gd name="T1" fmla="*/ 3175 h 14"/>
                <a:gd name="T2" fmla="*/ 1588 w 20"/>
                <a:gd name="T3" fmla="*/ 22225 h 14"/>
                <a:gd name="T4" fmla="*/ 0 w 20"/>
                <a:gd name="T5" fmla="*/ 15875 h 14"/>
                <a:gd name="T6" fmla="*/ 30163 w 20"/>
                <a:gd name="T7" fmla="*/ 0 h 14"/>
                <a:gd name="T8" fmla="*/ 31750 w 20"/>
                <a:gd name="T9" fmla="*/ 317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4">
                  <a:moveTo>
                    <a:pt x="20" y="2"/>
                  </a:moveTo>
                  <a:lnTo>
                    <a:pt x="1" y="14"/>
                  </a:lnTo>
                  <a:lnTo>
                    <a:pt x="0" y="10"/>
                  </a:lnTo>
                  <a:lnTo>
                    <a:pt x="19" y="0"/>
                  </a:lnTo>
                  <a:lnTo>
                    <a:pt x="20" y="2"/>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59" name="Freeform 675"/>
            <p:cNvSpPr>
              <a:spLocks/>
            </p:cNvSpPr>
            <p:nvPr/>
          </p:nvSpPr>
          <p:spPr bwMode="auto">
            <a:xfrm>
              <a:off x="6978650" y="4197119"/>
              <a:ext cx="304800" cy="287338"/>
            </a:xfrm>
            <a:custGeom>
              <a:avLst/>
              <a:gdLst>
                <a:gd name="T0" fmla="*/ 294839 w 153"/>
                <a:gd name="T1" fmla="*/ 177591 h 144"/>
                <a:gd name="T2" fmla="*/ 111561 w 153"/>
                <a:gd name="T3" fmla="*/ 281352 h 144"/>
                <a:gd name="T4" fmla="*/ 85663 w 153"/>
                <a:gd name="T5" fmla="*/ 275366 h 144"/>
                <a:gd name="T6" fmla="*/ 5976 w 153"/>
                <a:gd name="T7" fmla="*/ 135687 h 144"/>
                <a:gd name="T8" fmla="*/ 11953 w 153"/>
                <a:gd name="T9" fmla="*/ 109747 h 144"/>
                <a:gd name="T10" fmla="*/ 195231 w 153"/>
                <a:gd name="T11" fmla="*/ 5986 h 144"/>
                <a:gd name="T12" fmla="*/ 221129 w 153"/>
                <a:gd name="T13" fmla="*/ 11972 h 144"/>
                <a:gd name="T14" fmla="*/ 300816 w 153"/>
                <a:gd name="T15" fmla="*/ 151651 h 144"/>
                <a:gd name="T16" fmla="*/ 294839 w 153"/>
                <a:gd name="T17" fmla="*/ 177591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3" h="144">
                  <a:moveTo>
                    <a:pt x="148" y="89"/>
                  </a:moveTo>
                  <a:cubicBezTo>
                    <a:pt x="56" y="141"/>
                    <a:pt x="56" y="141"/>
                    <a:pt x="56" y="141"/>
                  </a:cubicBezTo>
                  <a:cubicBezTo>
                    <a:pt x="51" y="144"/>
                    <a:pt x="46" y="143"/>
                    <a:pt x="43" y="138"/>
                  </a:cubicBezTo>
                  <a:cubicBezTo>
                    <a:pt x="3" y="68"/>
                    <a:pt x="3" y="68"/>
                    <a:pt x="3" y="68"/>
                  </a:cubicBezTo>
                  <a:cubicBezTo>
                    <a:pt x="0" y="64"/>
                    <a:pt x="2" y="58"/>
                    <a:pt x="6" y="55"/>
                  </a:cubicBezTo>
                  <a:cubicBezTo>
                    <a:pt x="98" y="3"/>
                    <a:pt x="98" y="3"/>
                    <a:pt x="98" y="3"/>
                  </a:cubicBezTo>
                  <a:cubicBezTo>
                    <a:pt x="103" y="0"/>
                    <a:pt x="108" y="2"/>
                    <a:pt x="111" y="6"/>
                  </a:cubicBezTo>
                  <a:cubicBezTo>
                    <a:pt x="151" y="76"/>
                    <a:pt x="151" y="76"/>
                    <a:pt x="151" y="76"/>
                  </a:cubicBezTo>
                  <a:cubicBezTo>
                    <a:pt x="153" y="81"/>
                    <a:pt x="152" y="86"/>
                    <a:pt x="148" y="89"/>
                  </a:cubicBez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0" name="Freeform 676"/>
            <p:cNvSpPr>
              <a:spLocks/>
            </p:cNvSpPr>
            <p:nvPr/>
          </p:nvSpPr>
          <p:spPr bwMode="auto">
            <a:xfrm>
              <a:off x="7061200" y="4273319"/>
              <a:ext cx="57150" cy="55563"/>
            </a:xfrm>
            <a:custGeom>
              <a:avLst/>
              <a:gdLst>
                <a:gd name="T0" fmla="*/ 45326 w 29"/>
                <a:gd name="T1" fmla="*/ 41672 h 28"/>
                <a:gd name="T2" fmla="*/ 31531 w 29"/>
                <a:gd name="T3" fmla="*/ 49610 h 28"/>
                <a:gd name="T4" fmla="*/ 9853 w 29"/>
                <a:gd name="T5" fmla="*/ 43657 h 28"/>
                <a:gd name="T6" fmla="*/ 3941 w 29"/>
                <a:gd name="T7" fmla="*/ 35719 h 28"/>
                <a:gd name="T8" fmla="*/ 11824 w 29"/>
                <a:gd name="T9" fmla="*/ 11906 h 28"/>
                <a:gd name="T10" fmla="*/ 25619 w 29"/>
                <a:gd name="T11" fmla="*/ 3969 h 28"/>
                <a:gd name="T12" fmla="*/ 47297 w 29"/>
                <a:gd name="T13" fmla="*/ 11906 h 28"/>
                <a:gd name="T14" fmla="*/ 53209 w 29"/>
                <a:gd name="T15" fmla="*/ 17860 h 28"/>
                <a:gd name="T16" fmla="*/ 45326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2" y="9"/>
                    <a:pt x="6" y="6"/>
                  </a:cubicBezTo>
                  <a:cubicBezTo>
                    <a:pt x="13" y="2"/>
                    <a:pt x="13" y="2"/>
                    <a:pt x="13" y="2"/>
                  </a:cubicBezTo>
                  <a:cubicBezTo>
                    <a:pt x="17" y="0"/>
                    <a:pt x="22" y="1"/>
                    <a:pt x="24" y="6"/>
                  </a:cubicBezTo>
                  <a:cubicBezTo>
                    <a:pt x="27" y="9"/>
                    <a:pt x="27" y="9"/>
                    <a:pt x="27" y="9"/>
                  </a:cubicBezTo>
                  <a:cubicBezTo>
                    <a:pt x="29" y="14"/>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1" name="Freeform 677"/>
            <p:cNvSpPr>
              <a:spLocks/>
            </p:cNvSpPr>
            <p:nvPr/>
          </p:nvSpPr>
          <p:spPr bwMode="auto">
            <a:xfrm>
              <a:off x="7008813" y="4303481"/>
              <a:ext cx="57150" cy="52388"/>
            </a:xfrm>
            <a:custGeom>
              <a:avLst/>
              <a:gdLst>
                <a:gd name="T0" fmla="*/ 47297 w 29"/>
                <a:gd name="T1" fmla="*/ 40746 h 27"/>
                <a:gd name="T2" fmla="*/ 33502 w 29"/>
                <a:gd name="T3" fmla="*/ 48507 h 27"/>
                <a:gd name="T4" fmla="*/ 9853 w 29"/>
                <a:gd name="T5" fmla="*/ 42687 h 27"/>
                <a:gd name="T6" fmla="*/ 5912 w 29"/>
                <a:gd name="T7" fmla="*/ 34925 h 27"/>
                <a:gd name="T8" fmla="*/ 11824 w 29"/>
                <a:gd name="T9" fmla="*/ 11642 h 27"/>
                <a:gd name="T10" fmla="*/ 25619 w 29"/>
                <a:gd name="T11" fmla="*/ 3881 h 27"/>
                <a:gd name="T12" fmla="*/ 49267 w 29"/>
                <a:gd name="T13" fmla="*/ 9701 h 27"/>
                <a:gd name="T14" fmla="*/ 53209 w 29"/>
                <a:gd name="T15" fmla="*/ 17463 h 27"/>
                <a:gd name="T16" fmla="*/ 47297 w 29"/>
                <a:gd name="T17" fmla="*/ 407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2" name="Freeform 678"/>
            <p:cNvSpPr>
              <a:spLocks/>
            </p:cNvSpPr>
            <p:nvPr/>
          </p:nvSpPr>
          <p:spPr bwMode="auto">
            <a:xfrm>
              <a:off x="7112000" y="4243156"/>
              <a:ext cx="58737" cy="55563"/>
            </a:xfrm>
            <a:custGeom>
              <a:avLst/>
              <a:gdLst>
                <a:gd name="T0" fmla="*/ 46585 w 29"/>
                <a:gd name="T1" fmla="*/ 41672 h 28"/>
                <a:gd name="T2" fmla="*/ 32407 w 29"/>
                <a:gd name="T3" fmla="*/ 49610 h 28"/>
                <a:gd name="T4" fmla="*/ 8102 w 29"/>
                <a:gd name="T5" fmla="*/ 43657 h 28"/>
                <a:gd name="T6" fmla="*/ 4051 w 29"/>
                <a:gd name="T7" fmla="*/ 35719 h 28"/>
                <a:gd name="T8" fmla="*/ 10127 w 29"/>
                <a:gd name="T9" fmla="*/ 13891 h 28"/>
                <a:gd name="T10" fmla="*/ 24305 w 29"/>
                <a:gd name="T11" fmla="*/ 5953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4" y="22"/>
                  </a:cubicBezTo>
                  <a:cubicBezTo>
                    <a:pt x="2" y="18"/>
                    <a:pt x="2" y="18"/>
                    <a:pt x="2" y="18"/>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3" name="Freeform 679"/>
            <p:cNvSpPr>
              <a:spLocks/>
            </p:cNvSpPr>
            <p:nvPr/>
          </p:nvSpPr>
          <p:spPr bwMode="auto">
            <a:xfrm>
              <a:off x="7086600" y="4319356"/>
              <a:ext cx="57150" cy="53975"/>
            </a:xfrm>
            <a:custGeom>
              <a:avLst/>
              <a:gdLst>
                <a:gd name="T0" fmla="*/ 47297 w 29"/>
                <a:gd name="T1" fmla="*/ 41981 h 27"/>
                <a:gd name="T2" fmla="*/ 33502 w 29"/>
                <a:gd name="T3" fmla="*/ 49977 h 27"/>
                <a:gd name="T4" fmla="*/ 9853 w 29"/>
                <a:gd name="T5" fmla="*/ 43980 h 27"/>
                <a:gd name="T6" fmla="*/ 5912 w 29"/>
                <a:gd name="T7" fmla="*/ 35983 h 27"/>
                <a:gd name="T8" fmla="*/ 11824 w 29"/>
                <a:gd name="T9" fmla="*/ 11994 h 27"/>
                <a:gd name="T10" fmla="*/ 25619 w 29"/>
                <a:gd name="T11" fmla="*/ 3998 h 27"/>
                <a:gd name="T12" fmla="*/ 49267 w 29"/>
                <a:gd name="T13" fmla="*/ 9995 h 27"/>
                <a:gd name="T14" fmla="*/ 53209 w 29"/>
                <a:gd name="T15" fmla="*/ 17992 h 27"/>
                <a:gd name="T16" fmla="*/ 47297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2"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4" name="Freeform 680"/>
            <p:cNvSpPr>
              <a:spLocks/>
            </p:cNvSpPr>
            <p:nvPr/>
          </p:nvSpPr>
          <p:spPr bwMode="auto">
            <a:xfrm>
              <a:off x="7035800" y="4347931"/>
              <a:ext cx="57150" cy="53975"/>
            </a:xfrm>
            <a:custGeom>
              <a:avLst/>
              <a:gdLst>
                <a:gd name="T0" fmla="*/ 46945 w 28"/>
                <a:gd name="T1" fmla="*/ 41981 h 27"/>
                <a:gd name="T2" fmla="*/ 32657 w 28"/>
                <a:gd name="T3" fmla="*/ 49977 h 27"/>
                <a:gd name="T4" fmla="*/ 8164 w 28"/>
                <a:gd name="T5" fmla="*/ 43980 h 27"/>
                <a:gd name="T6" fmla="*/ 4082 w 28"/>
                <a:gd name="T7" fmla="*/ 35983 h 27"/>
                <a:gd name="T8" fmla="*/ 10205 w 28"/>
                <a:gd name="T9" fmla="*/ 11994 h 27"/>
                <a:gd name="T10" fmla="*/ 24493 w 28"/>
                <a:gd name="T11" fmla="*/ 3998 h 27"/>
                <a:gd name="T12" fmla="*/ 48986 w 28"/>
                <a:gd name="T13" fmla="*/ 9995 h 27"/>
                <a:gd name="T14" fmla="*/ 53068 w 28"/>
                <a:gd name="T15" fmla="*/ 17992 h 27"/>
                <a:gd name="T16" fmla="*/ 46945 w 28"/>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 h="27">
                  <a:moveTo>
                    <a:pt x="23" y="21"/>
                  </a:moveTo>
                  <a:cubicBezTo>
                    <a:pt x="16" y="25"/>
                    <a:pt x="16" y="25"/>
                    <a:pt x="16" y="25"/>
                  </a:cubicBezTo>
                  <a:cubicBezTo>
                    <a:pt x="12" y="27"/>
                    <a:pt x="7" y="26"/>
                    <a:pt x="4" y="22"/>
                  </a:cubicBezTo>
                  <a:cubicBezTo>
                    <a:pt x="2" y="18"/>
                    <a:pt x="2" y="18"/>
                    <a:pt x="2" y="18"/>
                  </a:cubicBezTo>
                  <a:cubicBezTo>
                    <a:pt x="0" y="14"/>
                    <a:pt x="1" y="8"/>
                    <a:pt x="5" y="6"/>
                  </a:cubicBezTo>
                  <a:cubicBezTo>
                    <a:pt x="12" y="2"/>
                    <a:pt x="12" y="2"/>
                    <a:pt x="12" y="2"/>
                  </a:cubicBezTo>
                  <a:cubicBezTo>
                    <a:pt x="16" y="0"/>
                    <a:pt x="21" y="1"/>
                    <a:pt x="24" y="5"/>
                  </a:cubicBezTo>
                  <a:cubicBezTo>
                    <a:pt x="26" y="9"/>
                    <a:pt x="26" y="9"/>
                    <a:pt x="26" y="9"/>
                  </a:cubicBezTo>
                  <a:cubicBezTo>
                    <a:pt x="28" y="13"/>
                    <a:pt x="27" y="18"/>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5" name="Freeform 681"/>
            <p:cNvSpPr>
              <a:spLocks/>
            </p:cNvSpPr>
            <p:nvPr/>
          </p:nvSpPr>
          <p:spPr bwMode="auto">
            <a:xfrm>
              <a:off x="7137400" y="4289194"/>
              <a:ext cx="58737" cy="55563"/>
            </a:xfrm>
            <a:custGeom>
              <a:avLst/>
              <a:gdLst>
                <a:gd name="T0" fmla="*/ 46585 w 29"/>
                <a:gd name="T1" fmla="*/ 41672 h 28"/>
                <a:gd name="T2" fmla="*/ 32407 w 29"/>
                <a:gd name="T3" fmla="*/ 49610 h 28"/>
                <a:gd name="T4" fmla="*/ 10127 w 29"/>
                <a:gd name="T5" fmla="*/ 43657 h 28"/>
                <a:gd name="T6" fmla="*/ 4051 w 29"/>
                <a:gd name="T7" fmla="*/ 35719 h 28"/>
                <a:gd name="T8" fmla="*/ 10127 w 29"/>
                <a:gd name="T9" fmla="*/ 11906 h 28"/>
                <a:gd name="T10" fmla="*/ 24305 w 29"/>
                <a:gd name="T11" fmla="*/ 3969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1" y="9"/>
                    <a:pt x="5" y="6"/>
                  </a:cubicBezTo>
                  <a:cubicBezTo>
                    <a:pt x="12" y="2"/>
                    <a:pt x="12" y="2"/>
                    <a:pt x="12" y="2"/>
                  </a:cubicBezTo>
                  <a:cubicBezTo>
                    <a:pt x="17"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6" name="Freeform 682"/>
            <p:cNvSpPr>
              <a:spLocks/>
            </p:cNvSpPr>
            <p:nvPr/>
          </p:nvSpPr>
          <p:spPr bwMode="auto">
            <a:xfrm>
              <a:off x="7112000" y="4363806"/>
              <a:ext cx="58737" cy="53975"/>
            </a:xfrm>
            <a:custGeom>
              <a:avLst/>
              <a:gdLst>
                <a:gd name="T0" fmla="*/ 48610 w 29"/>
                <a:gd name="T1" fmla="*/ 41981 h 27"/>
                <a:gd name="T2" fmla="*/ 34432 w 29"/>
                <a:gd name="T3" fmla="*/ 49977 h 27"/>
                <a:gd name="T4" fmla="*/ 10127 w 29"/>
                <a:gd name="T5" fmla="*/ 43980 h 27"/>
                <a:gd name="T6" fmla="*/ 6076 w 29"/>
                <a:gd name="T7" fmla="*/ 35983 h 27"/>
                <a:gd name="T8" fmla="*/ 12152 w 29"/>
                <a:gd name="T9" fmla="*/ 11994 h 27"/>
                <a:gd name="T10" fmla="*/ 26330 w 29"/>
                <a:gd name="T11" fmla="*/ 3998 h 27"/>
                <a:gd name="T12" fmla="*/ 50635 w 29"/>
                <a:gd name="T13" fmla="*/ 9995 h 27"/>
                <a:gd name="T14" fmla="*/ 54686 w 29"/>
                <a:gd name="T15" fmla="*/ 17992 h 27"/>
                <a:gd name="T16" fmla="*/ 48610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8"/>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7" name="Freeform 683"/>
            <p:cNvSpPr>
              <a:spLocks/>
            </p:cNvSpPr>
            <p:nvPr/>
          </p:nvSpPr>
          <p:spPr bwMode="auto">
            <a:xfrm>
              <a:off x="7062788" y="4392381"/>
              <a:ext cx="57150" cy="55563"/>
            </a:xfrm>
            <a:custGeom>
              <a:avLst/>
              <a:gdLst>
                <a:gd name="T0" fmla="*/ 45326 w 29"/>
                <a:gd name="T1" fmla="*/ 43657 h 28"/>
                <a:gd name="T2" fmla="*/ 31531 w 29"/>
                <a:gd name="T3" fmla="*/ 51594 h 28"/>
                <a:gd name="T4" fmla="*/ 7883 w 29"/>
                <a:gd name="T5" fmla="*/ 43657 h 28"/>
                <a:gd name="T6" fmla="*/ 3941 w 29"/>
                <a:gd name="T7" fmla="*/ 37703 h 28"/>
                <a:gd name="T8" fmla="*/ 9853 w 29"/>
                <a:gd name="T9" fmla="*/ 13891 h 28"/>
                <a:gd name="T10" fmla="*/ 23648 w 29"/>
                <a:gd name="T11" fmla="*/ 5953 h 28"/>
                <a:gd name="T12" fmla="*/ 47297 w 29"/>
                <a:gd name="T13" fmla="*/ 11906 h 28"/>
                <a:gd name="T14" fmla="*/ 51238 w 29"/>
                <a:gd name="T15" fmla="*/ 19844 h 28"/>
                <a:gd name="T16" fmla="*/ 45326 w 29"/>
                <a:gd name="T17" fmla="*/ 4365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2"/>
                  </a:moveTo>
                  <a:cubicBezTo>
                    <a:pt x="16" y="26"/>
                    <a:pt x="16" y="26"/>
                    <a:pt x="16" y="26"/>
                  </a:cubicBezTo>
                  <a:cubicBezTo>
                    <a:pt x="12" y="28"/>
                    <a:pt x="7" y="27"/>
                    <a:pt x="4" y="22"/>
                  </a:cubicBezTo>
                  <a:cubicBezTo>
                    <a:pt x="2" y="19"/>
                    <a:pt x="2" y="19"/>
                    <a:pt x="2" y="19"/>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2"/>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8" name="Freeform 684"/>
            <p:cNvSpPr>
              <a:spLocks/>
            </p:cNvSpPr>
            <p:nvPr/>
          </p:nvSpPr>
          <p:spPr bwMode="auto">
            <a:xfrm>
              <a:off x="7164388" y="4335231"/>
              <a:ext cx="57150" cy="53975"/>
            </a:xfrm>
            <a:custGeom>
              <a:avLst/>
              <a:gdLst>
                <a:gd name="T0" fmla="*/ 45326 w 29"/>
                <a:gd name="T1" fmla="*/ 41981 h 27"/>
                <a:gd name="T2" fmla="*/ 31531 w 29"/>
                <a:gd name="T3" fmla="*/ 49977 h 27"/>
                <a:gd name="T4" fmla="*/ 9853 w 29"/>
                <a:gd name="T5" fmla="*/ 43980 h 27"/>
                <a:gd name="T6" fmla="*/ 3941 w 29"/>
                <a:gd name="T7" fmla="*/ 35983 h 27"/>
                <a:gd name="T8" fmla="*/ 11824 w 29"/>
                <a:gd name="T9" fmla="*/ 11994 h 27"/>
                <a:gd name="T10" fmla="*/ 25619 w 29"/>
                <a:gd name="T11" fmla="*/ 3998 h 27"/>
                <a:gd name="T12" fmla="*/ 47297 w 29"/>
                <a:gd name="T13" fmla="*/ 9995 h 27"/>
                <a:gd name="T14" fmla="*/ 53209 w 29"/>
                <a:gd name="T15" fmla="*/ 17992 h 27"/>
                <a:gd name="T16" fmla="*/ 45326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3" y="21"/>
                  </a:moveTo>
                  <a:cubicBezTo>
                    <a:pt x="16" y="25"/>
                    <a:pt x="16" y="25"/>
                    <a:pt x="16" y="25"/>
                  </a:cubicBezTo>
                  <a:cubicBezTo>
                    <a:pt x="12" y="27"/>
                    <a:pt x="7" y="26"/>
                    <a:pt x="5" y="22"/>
                  </a:cubicBezTo>
                  <a:cubicBezTo>
                    <a:pt x="2" y="18"/>
                    <a:pt x="2" y="18"/>
                    <a:pt x="2" y="18"/>
                  </a:cubicBezTo>
                  <a:cubicBezTo>
                    <a:pt x="0" y="14"/>
                    <a:pt x="1" y="9"/>
                    <a:pt x="6" y="6"/>
                  </a:cubicBezTo>
                  <a:cubicBezTo>
                    <a:pt x="13" y="2"/>
                    <a:pt x="13" y="2"/>
                    <a:pt x="13" y="2"/>
                  </a:cubicBezTo>
                  <a:cubicBezTo>
                    <a:pt x="17" y="0"/>
                    <a:pt x="22" y="1"/>
                    <a:pt x="24" y="5"/>
                  </a:cubicBezTo>
                  <a:cubicBezTo>
                    <a:pt x="27" y="9"/>
                    <a:pt x="27" y="9"/>
                    <a:pt x="27" y="9"/>
                  </a:cubicBezTo>
                  <a:cubicBezTo>
                    <a:pt x="29" y="13"/>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9" name="Freeform 685"/>
            <p:cNvSpPr>
              <a:spLocks/>
            </p:cNvSpPr>
            <p:nvPr/>
          </p:nvSpPr>
          <p:spPr bwMode="auto">
            <a:xfrm>
              <a:off x="7162800" y="4219344"/>
              <a:ext cx="49212" cy="52388"/>
            </a:xfrm>
            <a:custGeom>
              <a:avLst/>
              <a:gdLst>
                <a:gd name="T0" fmla="*/ 43307 w 25"/>
                <a:gd name="T1" fmla="*/ 40298 h 26"/>
                <a:gd name="T2" fmla="*/ 27559 w 25"/>
                <a:gd name="T3" fmla="*/ 50373 h 26"/>
                <a:gd name="T4" fmla="*/ 15748 w 25"/>
                <a:gd name="T5" fmla="*/ 46343 h 26"/>
                <a:gd name="T6" fmla="*/ 1968 w 25"/>
                <a:gd name="T7" fmla="*/ 24179 h 26"/>
                <a:gd name="T8" fmla="*/ 5905 w 25"/>
                <a:gd name="T9" fmla="*/ 12090 h 26"/>
                <a:gd name="T10" fmla="*/ 21653 w 25"/>
                <a:gd name="T11" fmla="*/ 2015 h 26"/>
                <a:gd name="T12" fmla="*/ 33464 w 25"/>
                <a:gd name="T13" fmla="*/ 4030 h 26"/>
                <a:gd name="T14" fmla="*/ 47244 w 25"/>
                <a:gd name="T15" fmla="*/ 28209 h 26"/>
                <a:gd name="T16" fmla="*/ 43307 w 25"/>
                <a:gd name="T17" fmla="*/ 4029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0"/>
                  </a:moveTo>
                  <a:cubicBezTo>
                    <a:pt x="14" y="25"/>
                    <a:pt x="14" y="25"/>
                    <a:pt x="14" y="25"/>
                  </a:cubicBezTo>
                  <a:cubicBezTo>
                    <a:pt x="12" y="26"/>
                    <a:pt x="9" y="25"/>
                    <a:pt x="8" y="23"/>
                  </a:cubicBezTo>
                  <a:cubicBezTo>
                    <a:pt x="1" y="12"/>
                    <a:pt x="1" y="12"/>
                    <a:pt x="1" y="12"/>
                  </a:cubicBezTo>
                  <a:cubicBezTo>
                    <a:pt x="0" y="10"/>
                    <a:pt x="1" y="7"/>
                    <a:pt x="3" y="6"/>
                  </a:cubicBezTo>
                  <a:cubicBezTo>
                    <a:pt x="11" y="1"/>
                    <a:pt x="11" y="1"/>
                    <a:pt x="11" y="1"/>
                  </a:cubicBezTo>
                  <a:cubicBezTo>
                    <a:pt x="13" y="0"/>
                    <a:pt x="16" y="0"/>
                    <a:pt x="17" y="2"/>
                  </a:cubicBezTo>
                  <a:cubicBezTo>
                    <a:pt x="24" y="14"/>
                    <a:pt x="24" y="14"/>
                    <a:pt x="24" y="14"/>
                  </a:cubicBezTo>
                  <a:cubicBezTo>
                    <a:pt x="25" y="16"/>
                    <a:pt x="24" y="19"/>
                    <a:pt x="22" y="2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0" name="Freeform 686"/>
            <p:cNvSpPr>
              <a:spLocks/>
            </p:cNvSpPr>
            <p:nvPr/>
          </p:nvSpPr>
          <p:spPr bwMode="auto">
            <a:xfrm>
              <a:off x="7213600" y="4308244"/>
              <a:ext cx="49212" cy="52388"/>
            </a:xfrm>
            <a:custGeom>
              <a:avLst/>
              <a:gdLst>
                <a:gd name="T0" fmla="*/ 43307 w 25"/>
                <a:gd name="T1" fmla="*/ 42313 h 26"/>
                <a:gd name="T2" fmla="*/ 27559 w 25"/>
                <a:gd name="T3" fmla="*/ 50373 h 26"/>
                <a:gd name="T4" fmla="*/ 15748 w 25"/>
                <a:gd name="T5" fmla="*/ 46343 h 26"/>
                <a:gd name="T6" fmla="*/ 3937 w 25"/>
                <a:gd name="T7" fmla="*/ 26194 h 26"/>
                <a:gd name="T8" fmla="*/ 5905 w 25"/>
                <a:gd name="T9" fmla="*/ 12090 h 26"/>
                <a:gd name="T10" fmla="*/ 21653 w 25"/>
                <a:gd name="T11" fmla="*/ 4030 h 26"/>
                <a:gd name="T12" fmla="*/ 35433 w 25"/>
                <a:gd name="T13" fmla="*/ 6045 h 26"/>
                <a:gd name="T14" fmla="*/ 47244 w 25"/>
                <a:gd name="T15" fmla="*/ 28209 h 26"/>
                <a:gd name="T16" fmla="*/ 43307 w 25"/>
                <a:gd name="T17" fmla="*/ 42313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1"/>
                  </a:moveTo>
                  <a:cubicBezTo>
                    <a:pt x="14" y="25"/>
                    <a:pt x="14" y="25"/>
                    <a:pt x="14" y="25"/>
                  </a:cubicBezTo>
                  <a:cubicBezTo>
                    <a:pt x="12" y="26"/>
                    <a:pt x="9" y="26"/>
                    <a:pt x="8" y="23"/>
                  </a:cubicBezTo>
                  <a:cubicBezTo>
                    <a:pt x="2" y="13"/>
                    <a:pt x="2" y="13"/>
                    <a:pt x="2" y="13"/>
                  </a:cubicBezTo>
                  <a:cubicBezTo>
                    <a:pt x="0" y="10"/>
                    <a:pt x="1" y="8"/>
                    <a:pt x="3" y="6"/>
                  </a:cubicBezTo>
                  <a:cubicBezTo>
                    <a:pt x="11" y="2"/>
                    <a:pt x="11" y="2"/>
                    <a:pt x="11" y="2"/>
                  </a:cubicBezTo>
                  <a:cubicBezTo>
                    <a:pt x="14" y="0"/>
                    <a:pt x="16" y="1"/>
                    <a:pt x="18" y="3"/>
                  </a:cubicBezTo>
                  <a:cubicBezTo>
                    <a:pt x="24" y="14"/>
                    <a:pt x="24" y="14"/>
                    <a:pt x="24" y="14"/>
                  </a:cubicBezTo>
                  <a:cubicBezTo>
                    <a:pt x="25" y="16"/>
                    <a:pt x="24" y="19"/>
                    <a:pt x="22" y="21"/>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1" name="Freeform 687"/>
            <p:cNvSpPr>
              <a:spLocks/>
            </p:cNvSpPr>
            <p:nvPr/>
          </p:nvSpPr>
          <p:spPr bwMode="auto">
            <a:xfrm>
              <a:off x="7188200" y="4265381"/>
              <a:ext cx="49212" cy="49213"/>
            </a:xfrm>
            <a:custGeom>
              <a:avLst/>
              <a:gdLst>
                <a:gd name="T0" fmla="*/ 41338 w 25"/>
                <a:gd name="T1" fmla="*/ 39370 h 25"/>
                <a:gd name="T2" fmla="*/ 29527 w 25"/>
                <a:gd name="T3" fmla="*/ 47244 h 25"/>
                <a:gd name="T4" fmla="*/ 13779 w 25"/>
                <a:gd name="T5" fmla="*/ 43307 h 25"/>
                <a:gd name="T6" fmla="*/ 3937 w 25"/>
                <a:gd name="T7" fmla="*/ 25591 h 25"/>
                <a:gd name="T8" fmla="*/ 7874 w 25"/>
                <a:gd name="T9" fmla="*/ 9843 h 25"/>
                <a:gd name="T10" fmla="*/ 19685 w 25"/>
                <a:gd name="T11" fmla="*/ 1969 h 25"/>
                <a:gd name="T12" fmla="*/ 35433 w 25"/>
                <a:gd name="T13" fmla="*/ 5906 h 25"/>
                <a:gd name="T14" fmla="*/ 45275 w 25"/>
                <a:gd name="T15" fmla="*/ 25591 h 25"/>
                <a:gd name="T16" fmla="*/ 41338 w 25"/>
                <a:gd name="T17" fmla="*/ 3937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1" y="20"/>
                  </a:moveTo>
                  <a:cubicBezTo>
                    <a:pt x="15" y="24"/>
                    <a:pt x="15" y="24"/>
                    <a:pt x="15" y="24"/>
                  </a:cubicBezTo>
                  <a:cubicBezTo>
                    <a:pt x="12" y="25"/>
                    <a:pt x="9" y="24"/>
                    <a:pt x="7" y="22"/>
                  </a:cubicBezTo>
                  <a:cubicBezTo>
                    <a:pt x="2" y="13"/>
                    <a:pt x="2" y="13"/>
                    <a:pt x="2" y="13"/>
                  </a:cubicBezTo>
                  <a:cubicBezTo>
                    <a:pt x="0" y="10"/>
                    <a:pt x="1" y="7"/>
                    <a:pt x="4" y="5"/>
                  </a:cubicBezTo>
                  <a:cubicBezTo>
                    <a:pt x="10" y="1"/>
                    <a:pt x="10" y="1"/>
                    <a:pt x="10" y="1"/>
                  </a:cubicBezTo>
                  <a:cubicBezTo>
                    <a:pt x="13" y="0"/>
                    <a:pt x="16" y="1"/>
                    <a:pt x="18" y="3"/>
                  </a:cubicBezTo>
                  <a:cubicBezTo>
                    <a:pt x="23" y="13"/>
                    <a:pt x="23" y="13"/>
                    <a:pt x="23" y="13"/>
                  </a:cubicBezTo>
                  <a:cubicBezTo>
                    <a:pt x="25" y="15"/>
                    <a:pt x="24" y="19"/>
                    <a:pt x="21" y="20"/>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2" name="Freeform 688"/>
            <p:cNvSpPr>
              <a:spLocks/>
            </p:cNvSpPr>
            <p:nvPr/>
          </p:nvSpPr>
          <p:spPr bwMode="auto">
            <a:xfrm>
              <a:off x="6959600" y="4163781"/>
              <a:ext cx="215900" cy="128588"/>
            </a:xfrm>
            <a:custGeom>
              <a:avLst/>
              <a:gdLst>
                <a:gd name="T0" fmla="*/ 215900 w 136"/>
                <a:gd name="T1" fmla="*/ 6350 h 81"/>
                <a:gd name="T2" fmla="*/ 1588 w 136"/>
                <a:gd name="T3" fmla="*/ 128588 h 81"/>
                <a:gd name="T4" fmla="*/ 0 w 136"/>
                <a:gd name="T5" fmla="*/ 123825 h 81"/>
                <a:gd name="T6" fmla="*/ 214313 w 136"/>
                <a:gd name="T7" fmla="*/ 0 h 81"/>
                <a:gd name="T8" fmla="*/ 215900 w 136"/>
                <a:gd name="T9" fmla="*/ 635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81">
                  <a:moveTo>
                    <a:pt x="136" y="4"/>
                  </a:moveTo>
                  <a:lnTo>
                    <a:pt x="1" y="81"/>
                  </a:lnTo>
                  <a:lnTo>
                    <a:pt x="0" y="78"/>
                  </a:lnTo>
                  <a:lnTo>
                    <a:pt x="135" y="0"/>
                  </a:lnTo>
                  <a:lnTo>
                    <a:pt x="136" y="4"/>
                  </a:ln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3" name="Freeform 689"/>
            <p:cNvSpPr>
              <a:spLocks/>
            </p:cNvSpPr>
            <p:nvPr/>
          </p:nvSpPr>
          <p:spPr bwMode="auto">
            <a:xfrm>
              <a:off x="9320213" y="4790844"/>
              <a:ext cx="55562" cy="125413"/>
            </a:xfrm>
            <a:custGeom>
              <a:avLst/>
              <a:gdLst>
                <a:gd name="T0" fmla="*/ 45640 w 28"/>
                <a:gd name="T1" fmla="*/ 73655 h 63"/>
                <a:gd name="T2" fmla="*/ 55562 w 28"/>
                <a:gd name="T3" fmla="*/ 21898 h 63"/>
                <a:gd name="T4" fmla="*/ 17859 w 28"/>
                <a:gd name="T5" fmla="*/ 27870 h 63"/>
                <a:gd name="T6" fmla="*/ 3969 w 28"/>
                <a:gd name="T7" fmla="*/ 107497 h 63"/>
                <a:gd name="T8" fmla="*/ 45640 w 28"/>
                <a:gd name="T9" fmla="*/ 7365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3" y="37"/>
                  </a:moveTo>
                  <a:cubicBezTo>
                    <a:pt x="28" y="11"/>
                    <a:pt x="28" y="11"/>
                    <a:pt x="28" y="11"/>
                  </a:cubicBezTo>
                  <a:cubicBezTo>
                    <a:pt x="28" y="11"/>
                    <a:pt x="21" y="0"/>
                    <a:pt x="9" y="14"/>
                  </a:cubicBezTo>
                  <a:cubicBezTo>
                    <a:pt x="9" y="14"/>
                    <a:pt x="0" y="46"/>
                    <a:pt x="2" y="54"/>
                  </a:cubicBezTo>
                  <a:cubicBezTo>
                    <a:pt x="4" y="63"/>
                    <a:pt x="23" y="37"/>
                    <a:pt x="23" y="37"/>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4" name="Freeform 690"/>
            <p:cNvSpPr>
              <a:spLocks/>
            </p:cNvSpPr>
            <p:nvPr/>
          </p:nvSpPr>
          <p:spPr bwMode="auto">
            <a:xfrm>
              <a:off x="7650163" y="4530494"/>
              <a:ext cx="565150" cy="630238"/>
            </a:xfrm>
            <a:custGeom>
              <a:avLst/>
              <a:gdLst>
                <a:gd name="T0" fmla="*/ 441325 w 356"/>
                <a:gd name="T1" fmla="*/ 25400 h 397"/>
                <a:gd name="T2" fmla="*/ 398463 w 356"/>
                <a:gd name="T3" fmla="*/ 11113 h 397"/>
                <a:gd name="T4" fmla="*/ 361950 w 356"/>
                <a:gd name="T5" fmla="*/ 36513 h 397"/>
                <a:gd name="T6" fmla="*/ 319088 w 356"/>
                <a:gd name="T7" fmla="*/ 23813 h 397"/>
                <a:gd name="T8" fmla="*/ 282575 w 356"/>
                <a:gd name="T9" fmla="*/ 49213 h 397"/>
                <a:gd name="T10" fmla="*/ 238125 w 356"/>
                <a:gd name="T11" fmla="*/ 36513 h 397"/>
                <a:gd name="T12" fmla="*/ 203200 w 356"/>
                <a:gd name="T13" fmla="*/ 61913 h 397"/>
                <a:gd name="T14" fmla="*/ 158750 w 356"/>
                <a:gd name="T15" fmla="*/ 49213 h 397"/>
                <a:gd name="T16" fmla="*/ 123825 w 356"/>
                <a:gd name="T17" fmla="*/ 74613 h 397"/>
                <a:gd name="T18" fmla="*/ 79375 w 356"/>
                <a:gd name="T19" fmla="*/ 61913 h 397"/>
                <a:gd name="T20" fmla="*/ 42863 w 356"/>
                <a:gd name="T21" fmla="*/ 87313 h 397"/>
                <a:gd name="T22" fmla="*/ 0 w 356"/>
                <a:gd name="T23" fmla="*/ 73025 h 397"/>
                <a:gd name="T24" fmla="*/ 3175 w 356"/>
                <a:gd name="T25" fmla="*/ 93663 h 397"/>
                <a:gd name="T26" fmla="*/ 38100 w 356"/>
                <a:gd name="T27" fmla="*/ 312738 h 397"/>
                <a:gd name="T28" fmla="*/ 87313 w 356"/>
                <a:gd name="T29" fmla="*/ 630238 h 397"/>
                <a:gd name="T30" fmla="*/ 565150 w 356"/>
                <a:gd name="T31" fmla="*/ 557213 h 397"/>
                <a:gd name="T32" fmla="*/ 515938 w 356"/>
                <a:gd name="T33" fmla="*/ 238125 h 397"/>
                <a:gd name="T34" fmla="*/ 481013 w 356"/>
                <a:gd name="T35" fmla="*/ 19050 h 397"/>
                <a:gd name="T36" fmla="*/ 477838 w 356"/>
                <a:gd name="T37" fmla="*/ 0 h 397"/>
                <a:gd name="T38" fmla="*/ 441325 w 356"/>
                <a:gd name="T39" fmla="*/ 25400 h 3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6" h="397">
                  <a:moveTo>
                    <a:pt x="278" y="16"/>
                  </a:moveTo>
                  <a:lnTo>
                    <a:pt x="251" y="7"/>
                  </a:lnTo>
                  <a:lnTo>
                    <a:pt x="228" y="23"/>
                  </a:lnTo>
                  <a:lnTo>
                    <a:pt x="201" y="15"/>
                  </a:lnTo>
                  <a:lnTo>
                    <a:pt x="178" y="31"/>
                  </a:lnTo>
                  <a:lnTo>
                    <a:pt x="150" y="23"/>
                  </a:lnTo>
                  <a:lnTo>
                    <a:pt x="128" y="39"/>
                  </a:lnTo>
                  <a:lnTo>
                    <a:pt x="100" y="31"/>
                  </a:lnTo>
                  <a:lnTo>
                    <a:pt x="78" y="47"/>
                  </a:lnTo>
                  <a:lnTo>
                    <a:pt x="50" y="39"/>
                  </a:lnTo>
                  <a:lnTo>
                    <a:pt x="27" y="55"/>
                  </a:lnTo>
                  <a:lnTo>
                    <a:pt x="0" y="46"/>
                  </a:lnTo>
                  <a:lnTo>
                    <a:pt x="2" y="59"/>
                  </a:lnTo>
                  <a:lnTo>
                    <a:pt x="24" y="197"/>
                  </a:lnTo>
                  <a:lnTo>
                    <a:pt x="55" y="397"/>
                  </a:lnTo>
                  <a:lnTo>
                    <a:pt x="356" y="351"/>
                  </a:lnTo>
                  <a:lnTo>
                    <a:pt x="325" y="150"/>
                  </a:lnTo>
                  <a:lnTo>
                    <a:pt x="303" y="12"/>
                  </a:lnTo>
                  <a:lnTo>
                    <a:pt x="301" y="0"/>
                  </a:lnTo>
                  <a:lnTo>
                    <a:pt x="278" y="1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5" name="Freeform 691"/>
            <p:cNvSpPr>
              <a:spLocks/>
            </p:cNvSpPr>
            <p:nvPr/>
          </p:nvSpPr>
          <p:spPr bwMode="auto">
            <a:xfrm>
              <a:off x="7689850" y="4589231"/>
              <a:ext cx="423862" cy="117475"/>
            </a:xfrm>
            <a:custGeom>
              <a:avLst/>
              <a:gdLst>
                <a:gd name="T0" fmla="*/ 417892 w 213"/>
                <a:gd name="T1" fmla="*/ 53760 h 59"/>
                <a:gd name="T2" fmla="*/ 13930 w 213"/>
                <a:gd name="T3" fmla="*/ 115484 h 59"/>
                <a:gd name="T4" fmla="*/ 7960 w 213"/>
                <a:gd name="T5" fmla="*/ 111502 h 59"/>
                <a:gd name="T6" fmla="*/ 0 w 213"/>
                <a:gd name="T7" fmla="*/ 71680 h 59"/>
                <a:gd name="T8" fmla="*/ 5970 w 213"/>
                <a:gd name="T9" fmla="*/ 63715 h 59"/>
                <a:gd name="T10" fmla="*/ 409932 w 213"/>
                <a:gd name="T11" fmla="*/ 0 h 59"/>
                <a:gd name="T12" fmla="*/ 417892 w 213"/>
                <a:gd name="T13" fmla="*/ 5973 h 59"/>
                <a:gd name="T14" fmla="*/ 423862 w 213"/>
                <a:gd name="T15" fmla="*/ 45795 h 59"/>
                <a:gd name="T16" fmla="*/ 417892 w 213"/>
                <a:gd name="T17" fmla="*/ 5376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59">
                  <a:moveTo>
                    <a:pt x="210" y="27"/>
                  </a:moveTo>
                  <a:cubicBezTo>
                    <a:pt x="7" y="58"/>
                    <a:pt x="7" y="58"/>
                    <a:pt x="7" y="58"/>
                  </a:cubicBezTo>
                  <a:cubicBezTo>
                    <a:pt x="6" y="59"/>
                    <a:pt x="4" y="57"/>
                    <a:pt x="4" y="56"/>
                  </a:cubicBezTo>
                  <a:cubicBezTo>
                    <a:pt x="0" y="36"/>
                    <a:pt x="0" y="36"/>
                    <a:pt x="0" y="36"/>
                  </a:cubicBezTo>
                  <a:cubicBezTo>
                    <a:pt x="0" y="34"/>
                    <a:pt x="1" y="32"/>
                    <a:pt x="3" y="32"/>
                  </a:cubicBezTo>
                  <a:cubicBezTo>
                    <a:pt x="206" y="0"/>
                    <a:pt x="206" y="0"/>
                    <a:pt x="206" y="0"/>
                  </a:cubicBezTo>
                  <a:cubicBezTo>
                    <a:pt x="208" y="0"/>
                    <a:pt x="209" y="1"/>
                    <a:pt x="210" y="3"/>
                  </a:cubicBezTo>
                  <a:cubicBezTo>
                    <a:pt x="213" y="23"/>
                    <a:pt x="213" y="23"/>
                    <a:pt x="213" y="23"/>
                  </a:cubicBezTo>
                  <a:cubicBezTo>
                    <a:pt x="213" y="25"/>
                    <a:pt x="212" y="27"/>
                    <a:pt x="210" y="27"/>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6" name="Freeform 692"/>
            <p:cNvSpPr>
              <a:spLocks/>
            </p:cNvSpPr>
            <p:nvPr/>
          </p:nvSpPr>
          <p:spPr bwMode="auto">
            <a:xfrm>
              <a:off x="7700963" y="4711469"/>
              <a:ext cx="144462" cy="166688"/>
            </a:xfrm>
            <a:custGeom>
              <a:avLst/>
              <a:gdLst>
                <a:gd name="T0" fmla="*/ 138443 w 72"/>
                <a:gd name="T1" fmla="*/ 148829 h 84"/>
                <a:gd name="T2" fmla="*/ 30096 w 72"/>
                <a:gd name="T3" fmla="*/ 164704 h 84"/>
                <a:gd name="T4" fmla="*/ 22071 w 72"/>
                <a:gd name="T5" fmla="*/ 160735 h 84"/>
                <a:gd name="T6" fmla="*/ 0 w 72"/>
                <a:gd name="T7" fmla="*/ 23813 h 84"/>
                <a:gd name="T8" fmla="*/ 6019 w 72"/>
                <a:gd name="T9" fmla="*/ 17859 h 84"/>
                <a:gd name="T10" fmla="*/ 116372 w 72"/>
                <a:gd name="T11" fmla="*/ 0 h 84"/>
                <a:gd name="T12" fmla="*/ 122391 w 72"/>
                <a:gd name="T13" fmla="*/ 5953 h 84"/>
                <a:gd name="T14" fmla="*/ 144462 w 72"/>
                <a:gd name="T15" fmla="*/ 140891 h 84"/>
                <a:gd name="T16" fmla="*/ 138443 w 72"/>
                <a:gd name="T17" fmla="*/ 14882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84">
                  <a:moveTo>
                    <a:pt x="69" y="75"/>
                  </a:moveTo>
                  <a:cubicBezTo>
                    <a:pt x="15" y="83"/>
                    <a:pt x="15" y="83"/>
                    <a:pt x="15" y="83"/>
                  </a:cubicBezTo>
                  <a:cubicBezTo>
                    <a:pt x="13" y="84"/>
                    <a:pt x="11" y="82"/>
                    <a:pt x="11" y="81"/>
                  </a:cubicBezTo>
                  <a:cubicBezTo>
                    <a:pt x="0" y="12"/>
                    <a:pt x="0" y="12"/>
                    <a:pt x="0" y="12"/>
                  </a:cubicBezTo>
                  <a:cubicBezTo>
                    <a:pt x="0" y="11"/>
                    <a:pt x="1" y="9"/>
                    <a:pt x="3" y="9"/>
                  </a:cubicBezTo>
                  <a:cubicBezTo>
                    <a:pt x="58" y="0"/>
                    <a:pt x="58" y="0"/>
                    <a:pt x="58" y="0"/>
                  </a:cubicBezTo>
                  <a:cubicBezTo>
                    <a:pt x="59" y="0"/>
                    <a:pt x="61" y="1"/>
                    <a:pt x="61" y="3"/>
                  </a:cubicBezTo>
                  <a:cubicBezTo>
                    <a:pt x="72" y="71"/>
                    <a:pt x="72" y="71"/>
                    <a:pt x="72" y="71"/>
                  </a:cubicBezTo>
                  <a:cubicBezTo>
                    <a:pt x="72" y="73"/>
                    <a:pt x="71" y="75"/>
                    <a:pt x="69" y="7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7" name="Freeform 693"/>
            <p:cNvSpPr>
              <a:spLocks/>
            </p:cNvSpPr>
            <p:nvPr/>
          </p:nvSpPr>
          <p:spPr bwMode="auto">
            <a:xfrm>
              <a:off x="7727950" y="4874981"/>
              <a:ext cx="155575" cy="242888"/>
            </a:xfrm>
            <a:custGeom>
              <a:avLst/>
              <a:gdLst>
                <a:gd name="T0" fmla="*/ 147597 w 78"/>
                <a:gd name="T1" fmla="*/ 226961 h 122"/>
                <a:gd name="T2" fmla="*/ 41886 w 78"/>
                <a:gd name="T3" fmla="*/ 242888 h 122"/>
                <a:gd name="T4" fmla="*/ 33907 w 78"/>
                <a:gd name="T5" fmla="*/ 236915 h 122"/>
                <a:gd name="T6" fmla="*/ 0 w 78"/>
                <a:gd name="T7" fmla="*/ 25882 h 122"/>
                <a:gd name="T8" fmla="*/ 5984 w 78"/>
                <a:gd name="T9" fmla="*/ 15927 h 122"/>
                <a:gd name="T10" fmla="*/ 113689 w 78"/>
                <a:gd name="T11" fmla="*/ 0 h 122"/>
                <a:gd name="T12" fmla="*/ 121668 w 78"/>
                <a:gd name="T13" fmla="*/ 5973 h 122"/>
                <a:gd name="T14" fmla="*/ 155575 w 78"/>
                <a:gd name="T15" fmla="*/ 217006 h 122"/>
                <a:gd name="T16" fmla="*/ 147597 w 78"/>
                <a:gd name="T17" fmla="*/ 226961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122">
                  <a:moveTo>
                    <a:pt x="74" y="114"/>
                  </a:moveTo>
                  <a:cubicBezTo>
                    <a:pt x="21" y="122"/>
                    <a:pt x="21" y="122"/>
                    <a:pt x="21" y="122"/>
                  </a:cubicBezTo>
                  <a:cubicBezTo>
                    <a:pt x="19" y="122"/>
                    <a:pt x="17" y="121"/>
                    <a:pt x="17" y="119"/>
                  </a:cubicBezTo>
                  <a:cubicBezTo>
                    <a:pt x="0" y="13"/>
                    <a:pt x="0" y="13"/>
                    <a:pt x="0" y="13"/>
                  </a:cubicBezTo>
                  <a:cubicBezTo>
                    <a:pt x="0" y="11"/>
                    <a:pt x="1" y="9"/>
                    <a:pt x="3" y="8"/>
                  </a:cubicBezTo>
                  <a:cubicBezTo>
                    <a:pt x="57" y="0"/>
                    <a:pt x="57" y="0"/>
                    <a:pt x="57" y="0"/>
                  </a:cubicBezTo>
                  <a:cubicBezTo>
                    <a:pt x="59" y="0"/>
                    <a:pt x="61" y="1"/>
                    <a:pt x="61" y="3"/>
                  </a:cubicBezTo>
                  <a:cubicBezTo>
                    <a:pt x="78" y="109"/>
                    <a:pt x="78" y="109"/>
                    <a:pt x="78" y="109"/>
                  </a:cubicBezTo>
                  <a:cubicBezTo>
                    <a:pt x="78" y="111"/>
                    <a:pt x="76" y="113"/>
                    <a:pt x="74" y="114"/>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8" name="Freeform 694"/>
            <p:cNvSpPr>
              <a:spLocks/>
            </p:cNvSpPr>
            <p:nvPr/>
          </p:nvSpPr>
          <p:spPr bwMode="auto">
            <a:xfrm>
              <a:off x="7840663" y="4665431"/>
              <a:ext cx="282575" cy="85725"/>
            </a:xfrm>
            <a:custGeom>
              <a:avLst/>
              <a:gdLst>
                <a:gd name="T0" fmla="*/ 278595 w 142"/>
                <a:gd name="T1" fmla="*/ 43859 h 43"/>
                <a:gd name="T2" fmla="*/ 11940 w 142"/>
                <a:gd name="T3" fmla="*/ 85725 h 43"/>
                <a:gd name="T4" fmla="*/ 5970 w 142"/>
                <a:gd name="T5" fmla="*/ 81738 h 43"/>
                <a:gd name="T6" fmla="*/ 0 w 142"/>
                <a:gd name="T7" fmla="*/ 47847 h 43"/>
                <a:gd name="T8" fmla="*/ 3980 w 142"/>
                <a:gd name="T9" fmla="*/ 41866 h 43"/>
                <a:gd name="T10" fmla="*/ 272625 w 142"/>
                <a:gd name="T11" fmla="*/ 0 h 43"/>
                <a:gd name="T12" fmla="*/ 276605 w 142"/>
                <a:gd name="T13" fmla="*/ 3987 h 43"/>
                <a:gd name="T14" fmla="*/ 282575 w 142"/>
                <a:gd name="T15" fmla="*/ 37878 h 43"/>
                <a:gd name="T16" fmla="*/ 278595 w 142"/>
                <a:gd name="T17" fmla="*/ 43859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2" h="43">
                  <a:moveTo>
                    <a:pt x="140" y="22"/>
                  </a:moveTo>
                  <a:cubicBezTo>
                    <a:pt x="6" y="43"/>
                    <a:pt x="6" y="43"/>
                    <a:pt x="6" y="43"/>
                  </a:cubicBezTo>
                  <a:cubicBezTo>
                    <a:pt x="4" y="43"/>
                    <a:pt x="3" y="42"/>
                    <a:pt x="3" y="41"/>
                  </a:cubicBezTo>
                  <a:cubicBezTo>
                    <a:pt x="0" y="24"/>
                    <a:pt x="0" y="24"/>
                    <a:pt x="0" y="24"/>
                  </a:cubicBezTo>
                  <a:cubicBezTo>
                    <a:pt x="0" y="22"/>
                    <a:pt x="1" y="21"/>
                    <a:pt x="2" y="21"/>
                  </a:cubicBezTo>
                  <a:cubicBezTo>
                    <a:pt x="137" y="0"/>
                    <a:pt x="137" y="0"/>
                    <a:pt x="137" y="0"/>
                  </a:cubicBezTo>
                  <a:cubicBezTo>
                    <a:pt x="138" y="0"/>
                    <a:pt x="139" y="1"/>
                    <a:pt x="139" y="2"/>
                  </a:cubicBezTo>
                  <a:cubicBezTo>
                    <a:pt x="142" y="19"/>
                    <a:pt x="142" y="19"/>
                    <a:pt x="142" y="19"/>
                  </a:cubicBezTo>
                  <a:cubicBezTo>
                    <a:pt x="142" y="20"/>
                    <a:pt x="141" y="21"/>
                    <a:pt x="140" y="22"/>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9" name="Freeform 695"/>
            <p:cNvSpPr>
              <a:spLocks/>
            </p:cNvSpPr>
            <p:nvPr/>
          </p:nvSpPr>
          <p:spPr bwMode="auto">
            <a:xfrm>
              <a:off x="7848600" y="4720994"/>
              <a:ext cx="280987" cy="69850"/>
            </a:xfrm>
            <a:custGeom>
              <a:avLst/>
              <a:gdLst>
                <a:gd name="T0" fmla="*/ 280987 w 177"/>
                <a:gd name="T1" fmla="*/ 25400 h 44"/>
                <a:gd name="T2" fmla="*/ 4762 w 177"/>
                <a:gd name="T3" fmla="*/ 69850 h 44"/>
                <a:gd name="T4" fmla="*/ 0 w 177"/>
                <a:gd name="T5" fmla="*/ 44450 h 44"/>
                <a:gd name="T6" fmla="*/ 277812 w 177"/>
                <a:gd name="T7" fmla="*/ 0 h 44"/>
                <a:gd name="T8" fmla="*/ 280987 w 177"/>
                <a:gd name="T9" fmla="*/ 2540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44">
                  <a:moveTo>
                    <a:pt x="177" y="16"/>
                  </a:moveTo>
                  <a:lnTo>
                    <a:pt x="3" y="44"/>
                  </a:lnTo>
                  <a:lnTo>
                    <a:pt x="0" y="28"/>
                  </a:lnTo>
                  <a:lnTo>
                    <a:pt x="175" y="0"/>
                  </a:lnTo>
                  <a:lnTo>
                    <a:pt x="177" y="16"/>
                  </a:ln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0" name="Freeform 696"/>
            <p:cNvSpPr>
              <a:spLocks/>
            </p:cNvSpPr>
            <p:nvPr/>
          </p:nvSpPr>
          <p:spPr bwMode="auto">
            <a:xfrm>
              <a:off x="7856538" y="4768619"/>
              <a:ext cx="279400" cy="53975"/>
            </a:xfrm>
            <a:custGeom>
              <a:avLst/>
              <a:gdLst>
                <a:gd name="T0" fmla="*/ 277404 w 140"/>
                <a:gd name="T1" fmla="*/ 9995 h 27"/>
                <a:gd name="T2" fmla="*/ 3991 w 140"/>
                <a:gd name="T3" fmla="*/ 53975 h 27"/>
                <a:gd name="T4" fmla="*/ 1996 w 140"/>
                <a:gd name="T5" fmla="*/ 49977 h 27"/>
                <a:gd name="T6" fmla="*/ 0 w 140"/>
                <a:gd name="T7" fmla="*/ 43980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5"/>
                  </a:cubicBezTo>
                  <a:cubicBezTo>
                    <a:pt x="0" y="22"/>
                    <a:pt x="0" y="22"/>
                    <a:pt x="0" y="22"/>
                  </a:cubicBezTo>
                  <a:cubicBezTo>
                    <a:pt x="0" y="22"/>
                    <a:pt x="0" y="21"/>
                    <a:pt x="1" y="21"/>
                  </a:cubicBezTo>
                  <a:cubicBezTo>
                    <a:pt x="138" y="0"/>
                    <a:pt x="138" y="0"/>
                    <a:pt x="138" y="0"/>
                  </a:cubicBezTo>
                  <a:cubicBezTo>
                    <a:pt x="138" y="0"/>
                    <a:pt x="139" y="0"/>
                    <a:pt x="139" y="1"/>
                  </a:cubicBezTo>
                  <a:cubicBezTo>
                    <a:pt x="140" y="4"/>
                    <a:pt x="140" y="4"/>
                    <a:pt x="140" y="4"/>
                  </a:cubicBezTo>
                  <a:cubicBezTo>
                    <a:pt x="140" y="4"/>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1" name="Freeform 697"/>
            <p:cNvSpPr>
              <a:spLocks/>
            </p:cNvSpPr>
            <p:nvPr/>
          </p:nvSpPr>
          <p:spPr bwMode="auto">
            <a:xfrm>
              <a:off x="7861300" y="47892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2" name="Freeform 698"/>
            <p:cNvSpPr>
              <a:spLocks/>
            </p:cNvSpPr>
            <p:nvPr/>
          </p:nvSpPr>
          <p:spPr bwMode="auto">
            <a:xfrm>
              <a:off x="7862888" y="48083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1" y="21"/>
                  </a:cubicBezTo>
                  <a:cubicBezTo>
                    <a:pt x="138" y="0"/>
                    <a:pt x="138" y="0"/>
                    <a:pt x="138" y="0"/>
                  </a:cubicBezTo>
                  <a:cubicBezTo>
                    <a:pt x="139" y="0"/>
                    <a:pt x="139" y="0"/>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3" name="Freeform 699"/>
            <p:cNvSpPr>
              <a:spLocks/>
            </p:cNvSpPr>
            <p:nvPr/>
          </p:nvSpPr>
          <p:spPr bwMode="auto">
            <a:xfrm>
              <a:off x="7867650" y="4828944"/>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7"/>
                    <a:pt x="0"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4" name="Freeform 700"/>
            <p:cNvSpPr>
              <a:spLocks/>
            </p:cNvSpPr>
            <p:nvPr/>
          </p:nvSpPr>
          <p:spPr bwMode="auto">
            <a:xfrm>
              <a:off x="7869238" y="4847994"/>
              <a:ext cx="277812" cy="57150"/>
            </a:xfrm>
            <a:custGeom>
              <a:avLst/>
              <a:gdLst>
                <a:gd name="T0" fmla="*/ 275828 w 140"/>
                <a:gd name="T1" fmla="*/ 12246 h 28"/>
                <a:gd name="T2" fmla="*/ 3969 w 140"/>
                <a:gd name="T3" fmla="*/ 55109 h 28"/>
                <a:gd name="T4" fmla="*/ 1984 w 140"/>
                <a:gd name="T5" fmla="*/ 53068 h 28"/>
                <a:gd name="T6" fmla="*/ 0 w 140"/>
                <a:gd name="T7" fmla="*/ 46945 h 28"/>
                <a:gd name="T8" fmla="*/ 3969 w 140"/>
                <a:gd name="T9" fmla="*/ 44904 h 28"/>
                <a:gd name="T10" fmla="*/ 273843 w 140"/>
                <a:gd name="T11" fmla="*/ 2041 h 28"/>
                <a:gd name="T12" fmla="*/ 277812 w 140"/>
                <a:gd name="T13" fmla="*/ 4082 h 28"/>
                <a:gd name="T14" fmla="*/ 277812 w 140"/>
                <a:gd name="T15" fmla="*/ 10205 h 28"/>
                <a:gd name="T16" fmla="*/ 275828 w 140"/>
                <a:gd name="T17" fmla="*/ 122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8">
                  <a:moveTo>
                    <a:pt x="139" y="6"/>
                  </a:moveTo>
                  <a:cubicBezTo>
                    <a:pt x="2" y="27"/>
                    <a:pt x="2" y="27"/>
                    <a:pt x="2" y="27"/>
                  </a:cubicBezTo>
                  <a:cubicBezTo>
                    <a:pt x="2" y="28"/>
                    <a:pt x="1" y="27"/>
                    <a:pt x="1" y="26"/>
                  </a:cubicBezTo>
                  <a:cubicBezTo>
                    <a:pt x="0" y="23"/>
                    <a:pt x="0" y="23"/>
                    <a:pt x="0" y="23"/>
                  </a:cubicBezTo>
                  <a:cubicBezTo>
                    <a:pt x="0" y="23"/>
                    <a:pt x="1" y="22"/>
                    <a:pt x="2" y="22"/>
                  </a:cubicBezTo>
                  <a:cubicBezTo>
                    <a:pt x="138" y="1"/>
                    <a:pt x="138" y="1"/>
                    <a:pt x="138" y="1"/>
                  </a:cubicBezTo>
                  <a:cubicBezTo>
                    <a:pt x="139" y="0"/>
                    <a:pt x="140" y="1"/>
                    <a:pt x="140" y="2"/>
                  </a:cubicBezTo>
                  <a:cubicBezTo>
                    <a:pt x="140" y="5"/>
                    <a:pt x="140" y="5"/>
                    <a:pt x="140" y="5"/>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5" name="Freeform 701"/>
            <p:cNvSpPr>
              <a:spLocks/>
            </p:cNvSpPr>
            <p:nvPr/>
          </p:nvSpPr>
          <p:spPr bwMode="auto">
            <a:xfrm>
              <a:off x="7872413" y="4870219"/>
              <a:ext cx="279400" cy="53975"/>
            </a:xfrm>
            <a:custGeom>
              <a:avLst/>
              <a:gdLst>
                <a:gd name="T0" fmla="*/ 277404 w 140"/>
                <a:gd name="T1" fmla="*/ 9995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6" name="Freeform 702"/>
            <p:cNvSpPr>
              <a:spLocks/>
            </p:cNvSpPr>
            <p:nvPr/>
          </p:nvSpPr>
          <p:spPr bwMode="auto">
            <a:xfrm>
              <a:off x="7877175" y="48908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7"/>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7" name="Freeform 703"/>
            <p:cNvSpPr>
              <a:spLocks/>
            </p:cNvSpPr>
            <p:nvPr/>
          </p:nvSpPr>
          <p:spPr bwMode="auto">
            <a:xfrm>
              <a:off x="7878763" y="49099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3980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2"/>
                    <a:pt x="1" y="22"/>
                  </a:cubicBezTo>
                  <a:cubicBezTo>
                    <a:pt x="138" y="0"/>
                    <a:pt x="138" y="0"/>
                    <a:pt x="138" y="0"/>
                  </a:cubicBezTo>
                  <a:cubicBezTo>
                    <a:pt x="139" y="0"/>
                    <a:pt x="139" y="1"/>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8" name="Freeform 704"/>
            <p:cNvSpPr>
              <a:spLocks/>
            </p:cNvSpPr>
            <p:nvPr/>
          </p:nvSpPr>
          <p:spPr bwMode="auto">
            <a:xfrm>
              <a:off x="7886700" y="4987694"/>
              <a:ext cx="117475" cy="30163"/>
            </a:xfrm>
            <a:custGeom>
              <a:avLst/>
              <a:gdLst>
                <a:gd name="T0" fmla="*/ 115484 w 59"/>
                <a:gd name="T1" fmla="*/ 12065 h 15"/>
                <a:gd name="T2" fmla="*/ 3982 w 59"/>
                <a:gd name="T3" fmla="*/ 30163 h 15"/>
                <a:gd name="T4" fmla="*/ 1991 w 59"/>
                <a:gd name="T5" fmla="*/ 28152 h 15"/>
                <a:gd name="T6" fmla="*/ 0 w 59"/>
                <a:gd name="T7" fmla="*/ 20109 h 15"/>
                <a:gd name="T8" fmla="*/ 1991 w 59"/>
                <a:gd name="T9" fmla="*/ 18098 h 15"/>
                <a:gd name="T10" fmla="*/ 113493 w 59"/>
                <a:gd name="T11" fmla="*/ 2011 h 15"/>
                <a:gd name="T12" fmla="*/ 115484 w 59"/>
                <a:gd name="T13" fmla="*/ 2011 h 15"/>
                <a:gd name="T14" fmla="*/ 117475 w 59"/>
                <a:gd name="T15" fmla="*/ 10054 h 15"/>
                <a:gd name="T16" fmla="*/ 115484 w 59"/>
                <a:gd name="T17" fmla="*/ 1206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15">
                  <a:moveTo>
                    <a:pt x="58" y="6"/>
                  </a:moveTo>
                  <a:cubicBezTo>
                    <a:pt x="2" y="15"/>
                    <a:pt x="2" y="15"/>
                    <a:pt x="2" y="15"/>
                  </a:cubicBezTo>
                  <a:cubicBezTo>
                    <a:pt x="1" y="15"/>
                    <a:pt x="1" y="15"/>
                    <a:pt x="1" y="14"/>
                  </a:cubicBezTo>
                  <a:cubicBezTo>
                    <a:pt x="0" y="10"/>
                    <a:pt x="0" y="10"/>
                    <a:pt x="0" y="10"/>
                  </a:cubicBezTo>
                  <a:cubicBezTo>
                    <a:pt x="0" y="10"/>
                    <a:pt x="1" y="9"/>
                    <a:pt x="1" y="9"/>
                  </a:cubicBezTo>
                  <a:cubicBezTo>
                    <a:pt x="57" y="1"/>
                    <a:pt x="57" y="1"/>
                    <a:pt x="57" y="1"/>
                  </a:cubicBezTo>
                  <a:cubicBezTo>
                    <a:pt x="58" y="0"/>
                    <a:pt x="58" y="1"/>
                    <a:pt x="58" y="1"/>
                  </a:cubicBezTo>
                  <a:cubicBezTo>
                    <a:pt x="59" y="5"/>
                    <a:pt x="59" y="5"/>
                    <a:pt x="59" y="5"/>
                  </a:cubicBezTo>
                  <a:cubicBezTo>
                    <a:pt x="59" y="6"/>
                    <a:pt x="59" y="6"/>
                    <a:pt x="5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89" name="Freeform 705"/>
            <p:cNvSpPr>
              <a:spLocks/>
            </p:cNvSpPr>
            <p:nvPr/>
          </p:nvSpPr>
          <p:spPr bwMode="auto">
            <a:xfrm>
              <a:off x="7893050" y="4995631"/>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1981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0" name="Freeform 706"/>
            <p:cNvSpPr>
              <a:spLocks/>
            </p:cNvSpPr>
            <p:nvPr/>
          </p:nvSpPr>
          <p:spPr bwMode="auto">
            <a:xfrm>
              <a:off x="7894638" y="5016269"/>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3991 w 140"/>
                <a:gd name="T9" fmla="*/ 41981 h 27"/>
                <a:gd name="T10" fmla="*/ 275409 w 140"/>
                <a:gd name="T11" fmla="*/ 0 h 27"/>
                <a:gd name="T12" fmla="*/ 279400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2" y="21"/>
                  </a:cubicBezTo>
                  <a:cubicBezTo>
                    <a:pt x="138" y="0"/>
                    <a:pt x="138" y="0"/>
                    <a:pt x="138" y="0"/>
                  </a:cubicBezTo>
                  <a:cubicBezTo>
                    <a:pt x="139" y="0"/>
                    <a:pt x="140" y="0"/>
                    <a:pt x="140"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1" name="Freeform 707"/>
            <p:cNvSpPr>
              <a:spLocks/>
            </p:cNvSpPr>
            <p:nvPr/>
          </p:nvSpPr>
          <p:spPr bwMode="auto">
            <a:xfrm>
              <a:off x="7899400" y="5035319"/>
              <a:ext cx="277812" cy="53975"/>
            </a:xfrm>
            <a:custGeom>
              <a:avLst/>
              <a:gdLst>
                <a:gd name="T0" fmla="*/ 275828 w 140"/>
                <a:gd name="T1" fmla="*/ 11994 h 27"/>
                <a:gd name="T2" fmla="*/ 3969 w 140"/>
                <a:gd name="T3" fmla="*/ 53975 h 27"/>
                <a:gd name="T4" fmla="*/ 1984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5828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1" y="27"/>
                    <a:pt x="1" y="27"/>
                    <a:pt x="1"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2" name="Freeform 708"/>
            <p:cNvSpPr>
              <a:spLocks/>
            </p:cNvSpPr>
            <p:nvPr/>
          </p:nvSpPr>
          <p:spPr bwMode="auto">
            <a:xfrm>
              <a:off x="10298113" y="4209819"/>
              <a:ext cx="158750" cy="188913"/>
            </a:xfrm>
            <a:custGeom>
              <a:avLst/>
              <a:gdLst>
                <a:gd name="T0" fmla="*/ 130969 w 80"/>
                <a:gd name="T1" fmla="*/ 71588 h 95"/>
                <a:gd name="T2" fmla="*/ 134938 w 80"/>
                <a:gd name="T3" fmla="*/ 15908 h 95"/>
                <a:gd name="T4" fmla="*/ 83344 w 80"/>
                <a:gd name="T5" fmla="*/ 37783 h 95"/>
                <a:gd name="T6" fmla="*/ 0 w 80"/>
                <a:gd name="T7" fmla="*/ 155108 h 95"/>
                <a:gd name="T8" fmla="*/ 31750 w 80"/>
                <a:gd name="T9" fmla="*/ 161073 h 95"/>
                <a:gd name="T10" fmla="*/ 47625 w 80"/>
                <a:gd name="T11" fmla="*/ 188913 h 95"/>
                <a:gd name="T12" fmla="*/ 130969 w 80"/>
                <a:gd name="T13" fmla="*/ 71588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95">
                  <a:moveTo>
                    <a:pt x="66" y="36"/>
                  </a:moveTo>
                  <a:cubicBezTo>
                    <a:pt x="80" y="17"/>
                    <a:pt x="68" y="8"/>
                    <a:pt x="68" y="8"/>
                  </a:cubicBezTo>
                  <a:cubicBezTo>
                    <a:pt x="68" y="8"/>
                    <a:pt x="55" y="0"/>
                    <a:pt x="42" y="19"/>
                  </a:cubicBezTo>
                  <a:cubicBezTo>
                    <a:pt x="28" y="38"/>
                    <a:pt x="0" y="78"/>
                    <a:pt x="0" y="78"/>
                  </a:cubicBezTo>
                  <a:cubicBezTo>
                    <a:pt x="0" y="78"/>
                    <a:pt x="11" y="77"/>
                    <a:pt x="16" y="81"/>
                  </a:cubicBezTo>
                  <a:cubicBezTo>
                    <a:pt x="22" y="84"/>
                    <a:pt x="24" y="95"/>
                    <a:pt x="24" y="95"/>
                  </a:cubicBezTo>
                  <a:cubicBezTo>
                    <a:pt x="24" y="95"/>
                    <a:pt x="53" y="55"/>
                    <a:pt x="66" y="3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3" name="Freeform 709"/>
            <p:cNvSpPr>
              <a:spLocks/>
            </p:cNvSpPr>
            <p:nvPr/>
          </p:nvSpPr>
          <p:spPr bwMode="auto">
            <a:xfrm>
              <a:off x="10407650" y="4249506"/>
              <a:ext cx="7937" cy="7938"/>
            </a:xfrm>
            <a:custGeom>
              <a:avLst/>
              <a:gdLst>
                <a:gd name="T0" fmla="*/ 5953 w 4"/>
                <a:gd name="T1" fmla="*/ 5954 h 4"/>
                <a:gd name="T2" fmla="*/ 1984 w 4"/>
                <a:gd name="T3" fmla="*/ 7938 h 4"/>
                <a:gd name="T4" fmla="*/ 1984 w 4"/>
                <a:gd name="T5" fmla="*/ 1985 h 4"/>
                <a:gd name="T6" fmla="*/ 5953 w 4"/>
                <a:gd name="T7" fmla="*/ 1985 h 4"/>
                <a:gd name="T8" fmla="*/ 5953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4" name="Freeform 710"/>
            <p:cNvSpPr>
              <a:spLocks/>
            </p:cNvSpPr>
            <p:nvPr/>
          </p:nvSpPr>
          <p:spPr bwMode="auto">
            <a:xfrm>
              <a:off x="10398125" y="4262206"/>
              <a:ext cx="7937" cy="9525"/>
            </a:xfrm>
            <a:custGeom>
              <a:avLst/>
              <a:gdLst>
                <a:gd name="T0" fmla="*/ 5953 w 4"/>
                <a:gd name="T1" fmla="*/ 7144 h 4"/>
                <a:gd name="T2" fmla="*/ 1984 w 4"/>
                <a:gd name="T3" fmla="*/ 9525 h 4"/>
                <a:gd name="T4" fmla="*/ 1984 w 4"/>
                <a:gd name="T5" fmla="*/ 2381 h 4"/>
                <a:gd name="T6" fmla="*/ 5953 w 4"/>
                <a:gd name="T7" fmla="*/ 2381 h 4"/>
                <a:gd name="T8" fmla="*/ 5953 w 4"/>
                <a:gd name="T9" fmla="*/ 714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5" name="Freeform 711"/>
            <p:cNvSpPr>
              <a:spLocks/>
            </p:cNvSpPr>
            <p:nvPr/>
          </p:nvSpPr>
          <p:spPr bwMode="auto">
            <a:xfrm>
              <a:off x="10388600" y="4276494"/>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0" y="3"/>
                    <a:pt x="0" y="2"/>
                    <a:pt x="1" y="1"/>
                  </a:cubicBezTo>
                  <a:cubicBezTo>
                    <a:pt x="1" y="1"/>
                    <a:pt x="2" y="0"/>
                    <a:pt x="3" y="1"/>
                  </a:cubicBezTo>
                  <a:cubicBezTo>
                    <a:pt x="4" y="1"/>
                    <a:pt x="4" y="3"/>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6" name="Freeform 712"/>
            <p:cNvSpPr>
              <a:spLocks/>
            </p:cNvSpPr>
            <p:nvPr/>
          </p:nvSpPr>
          <p:spPr bwMode="auto">
            <a:xfrm>
              <a:off x="10377488" y="4290781"/>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1"/>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7" name="Freeform 713"/>
            <p:cNvSpPr>
              <a:spLocks/>
            </p:cNvSpPr>
            <p:nvPr/>
          </p:nvSpPr>
          <p:spPr bwMode="auto">
            <a:xfrm>
              <a:off x="10367963" y="4305069"/>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0"/>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8" name="Freeform 714"/>
            <p:cNvSpPr>
              <a:spLocks/>
            </p:cNvSpPr>
            <p:nvPr/>
          </p:nvSpPr>
          <p:spPr bwMode="auto">
            <a:xfrm>
              <a:off x="10129838" y="4447944"/>
              <a:ext cx="157162" cy="188913"/>
            </a:xfrm>
            <a:custGeom>
              <a:avLst/>
              <a:gdLst>
                <a:gd name="T0" fmla="*/ 75597 w 79"/>
                <a:gd name="T1" fmla="*/ 151130 h 95"/>
                <a:gd name="T2" fmla="*/ 21883 w 79"/>
                <a:gd name="T3" fmla="*/ 173005 h 95"/>
                <a:gd name="T4" fmla="*/ 25862 w 79"/>
                <a:gd name="T5" fmla="*/ 115336 h 95"/>
                <a:gd name="T6" fmla="*/ 109417 w 79"/>
                <a:gd name="T7" fmla="*/ 0 h 95"/>
                <a:gd name="T8" fmla="*/ 127321 w 79"/>
                <a:gd name="T9" fmla="*/ 25851 h 95"/>
                <a:gd name="T10" fmla="*/ 157162 w 79"/>
                <a:gd name="T11" fmla="*/ 33805 h 95"/>
                <a:gd name="T12" fmla="*/ 75597 w 79"/>
                <a:gd name="T13" fmla="*/ 15113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95">
                  <a:moveTo>
                    <a:pt x="38" y="76"/>
                  </a:moveTo>
                  <a:cubicBezTo>
                    <a:pt x="24" y="95"/>
                    <a:pt x="11" y="87"/>
                    <a:pt x="11" y="87"/>
                  </a:cubicBezTo>
                  <a:cubicBezTo>
                    <a:pt x="11" y="87"/>
                    <a:pt x="0" y="77"/>
                    <a:pt x="13" y="58"/>
                  </a:cubicBezTo>
                  <a:cubicBezTo>
                    <a:pt x="27" y="40"/>
                    <a:pt x="55" y="0"/>
                    <a:pt x="55" y="0"/>
                  </a:cubicBezTo>
                  <a:cubicBezTo>
                    <a:pt x="55" y="0"/>
                    <a:pt x="58" y="11"/>
                    <a:pt x="64" y="13"/>
                  </a:cubicBezTo>
                  <a:cubicBezTo>
                    <a:pt x="68" y="18"/>
                    <a:pt x="79" y="17"/>
                    <a:pt x="79" y="17"/>
                  </a:cubicBezTo>
                  <a:cubicBezTo>
                    <a:pt x="79" y="17"/>
                    <a:pt x="51" y="57"/>
                    <a:pt x="38" y="7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9" name="Freeform 715"/>
            <p:cNvSpPr>
              <a:spLocks/>
            </p:cNvSpPr>
            <p:nvPr/>
          </p:nvSpPr>
          <p:spPr bwMode="auto">
            <a:xfrm>
              <a:off x="10210800" y="4347931"/>
              <a:ext cx="157162" cy="158750"/>
            </a:xfrm>
            <a:custGeom>
              <a:avLst/>
              <a:gdLst>
                <a:gd name="T0" fmla="*/ 21883 w 79"/>
                <a:gd name="T1" fmla="*/ 38180 h 79"/>
                <a:gd name="T2" fmla="*/ 37798 w 79"/>
                <a:gd name="T3" fmla="*/ 136646 h 79"/>
                <a:gd name="T4" fmla="*/ 135279 w 79"/>
                <a:gd name="T5" fmla="*/ 120570 h 79"/>
                <a:gd name="T6" fmla="*/ 119364 w 79"/>
                <a:gd name="T7" fmla="*/ 22104 h 79"/>
                <a:gd name="T8" fmla="*/ 21883 w 79"/>
                <a:gd name="T9" fmla="*/ 3818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79">
                  <a:moveTo>
                    <a:pt x="11" y="19"/>
                  </a:moveTo>
                  <a:cubicBezTo>
                    <a:pt x="0" y="35"/>
                    <a:pt x="3" y="57"/>
                    <a:pt x="19" y="68"/>
                  </a:cubicBezTo>
                  <a:cubicBezTo>
                    <a:pt x="35" y="79"/>
                    <a:pt x="57" y="76"/>
                    <a:pt x="68" y="60"/>
                  </a:cubicBezTo>
                  <a:cubicBezTo>
                    <a:pt x="79" y="44"/>
                    <a:pt x="76" y="22"/>
                    <a:pt x="60" y="11"/>
                  </a:cubicBezTo>
                  <a:cubicBezTo>
                    <a:pt x="44" y="0"/>
                    <a:pt x="22" y="4"/>
                    <a:pt x="11" y="19"/>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0" name="Freeform 716"/>
            <p:cNvSpPr>
              <a:spLocks/>
            </p:cNvSpPr>
            <p:nvPr/>
          </p:nvSpPr>
          <p:spPr bwMode="auto">
            <a:xfrm>
              <a:off x="10221913" y="4360631"/>
              <a:ext cx="134937" cy="133350"/>
            </a:xfrm>
            <a:custGeom>
              <a:avLst/>
              <a:gdLst>
                <a:gd name="T0" fmla="*/ 18126 w 67"/>
                <a:gd name="T1" fmla="*/ 31845 h 67"/>
                <a:gd name="T2" fmla="*/ 32224 w 67"/>
                <a:gd name="T3" fmla="*/ 115437 h 67"/>
                <a:gd name="T4" fmla="*/ 116811 w 67"/>
                <a:gd name="T5" fmla="*/ 101505 h 67"/>
                <a:gd name="T6" fmla="*/ 102713 w 67"/>
                <a:gd name="T7" fmla="*/ 19903 h 67"/>
                <a:gd name="T8" fmla="*/ 18126 w 67"/>
                <a:gd name="T9" fmla="*/ 31845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7">
                  <a:moveTo>
                    <a:pt x="9" y="16"/>
                  </a:moveTo>
                  <a:cubicBezTo>
                    <a:pt x="0" y="30"/>
                    <a:pt x="3" y="48"/>
                    <a:pt x="16" y="58"/>
                  </a:cubicBezTo>
                  <a:cubicBezTo>
                    <a:pt x="30" y="67"/>
                    <a:pt x="48" y="64"/>
                    <a:pt x="58" y="51"/>
                  </a:cubicBezTo>
                  <a:cubicBezTo>
                    <a:pt x="67" y="38"/>
                    <a:pt x="64" y="19"/>
                    <a:pt x="51" y="10"/>
                  </a:cubicBezTo>
                  <a:cubicBezTo>
                    <a:pt x="37" y="0"/>
                    <a:pt x="19" y="3"/>
                    <a:pt x="9" y="16"/>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1" name="Freeform 717"/>
            <p:cNvSpPr>
              <a:spLocks/>
            </p:cNvSpPr>
            <p:nvPr/>
          </p:nvSpPr>
          <p:spPr bwMode="auto">
            <a:xfrm>
              <a:off x="10315575" y="4382856"/>
              <a:ext cx="6350" cy="7938"/>
            </a:xfrm>
            <a:custGeom>
              <a:avLst/>
              <a:gdLst>
                <a:gd name="T0" fmla="*/ 0 w 4"/>
                <a:gd name="T1" fmla="*/ 7938 h 5"/>
                <a:gd name="T2" fmla="*/ 0 w 4"/>
                <a:gd name="T3" fmla="*/ 7938 h 5"/>
                <a:gd name="T4" fmla="*/ 3175 w 4"/>
                <a:gd name="T5" fmla="*/ 7938 h 5"/>
                <a:gd name="T6" fmla="*/ 6350 w 4"/>
                <a:gd name="T7" fmla="*/ 1588 h 5"/>
                <a:gd name="T8" fmla="*/ 6350 w 4"/>
                <a:gd name="T9" fmla="*/ 0 h 5"/>
                <a:gd name="T10" fmla="*/ 4763 w 4"/>
                <a:gd name="T11" fmla="*/ 0 h 5"/>
                <a:gd name="T12" fmla="*/ 0 w 4"/>
                <a:gd name="T13" fmla="*/ 6350 h 5"/>
                <a:gd name="T14" fmla="*/ 0 w 4"/>
                <a:gd name="T15" fmla="*/ 7938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5"/>
                  </a:moveTo>
                  <a:lnTo>
                    <a:pt x="0" y="5"/>
                  </a:lnTo>
                  <a:lnTo>
                    <a:pt x="2" y="5"/>
                  </a:lnTo>
                  <a:lnTo>
                    <a:pt x="4" y="1"/>
                  </a:lnTo>
                  <a:lnTo>
                    <a:pt x="4" y="0"/>
                  </a:lnTo>
                  <a:lnTo>
                    <a:pt x="3" y="0"/>
                  </a:lnTo>
                  <a:lnTo>
                    <a:pt x="0" y="4"/>
                  </a:lnTo>
                  <a:lnTo>
                    <a:pt x="0" y="5"/>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2" name="Freeform 718"/>
            <p:cNvSpPr>
              <a:spLocks/>
            </p:cNvSpPr>
            <p:nvPr/>
          </p:nvSpPr>
          <p:spPr bwMode="auto">
            <a:xfrm>
              <a:off x="10326688" y="4397144"/>
              <a:ext cx="7937" cy="4763"/>
            </a:xfrm>
            <a:custGeom>
              <a:avLst/>
              <a:gdLst>
                <a:gd name="T0" fmla="*/ 0 w 5"/>
                <a:gd name="T1" fmla="*/ 4763 h 3"/>
                <a:gd name="T2" fmla="*/ 0 w 5"/>
                <a:gd name="T3" fmla="*/ 4763 h 3"/>
                <a:gd name="T4" fmla="*/ 3175 w 5"/>
                <a:gd name="T5" fmla="*/ 4763 h 3"/>
                <a:gd name="T6" fmla="*/ 7937 w 5"/>
                <a:gd name="T7" fmla="*/ 1588 h 3"/>
                <a:gd name="T8" fmla="*/ 7937 w 5"/>
                <a:gd name="T9" fmla="*/ 0 h 3"/>
                <a:gd name="T10" fmla="*/ 4762 w 5"/>
                <a:gd name="T11" fmla="*/ 0 h 3"/>
                <a:gd name="T12" fmla="*/ 1587 w 5"/>
                <a:gd name="T13" fmla="*/ 3175 h 3"/>
                <a:gd name="T14" fmla="*/ 0 w 5"/>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3"/>
                  </a:moveTo>
                  <a:lnTo>
                    <a:pt x="0" y="3"/>
                  </a:lnTo>
                  <a:lnTo>
                    <a:pt x="2" y="3"/>
                  </a:lnTo>
                  <a:lnTo>
                    <a:pt x="5" y="1"/>
                  </a:lnTo>
                  <a:lnTo>
                    <a:pt x="5" y="0"/>
                  </a:lnTo>
                  <a:lnTo>
                    <a:pt x="3" y="0"/>
                  </a:lnTo>
                  <a:lnTo>
                    <a:pt x="1" y="2"/>
                  </a:lnTo>
                  <a:lnTo>
                    <a:pt x="0"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3" name="Freeform 719"/>
            <p:cNvSpPr>
              <a:spLocks/>
            </p:cNvSpPr>
            <p:nvPr/>
          </p:nvSpPr>
          <p:spPr bwMode="auto">
            <a:xfrm>
              <a:off x="10334625" y="4413019"/>
              <a:ext cx="9525" cy="4763"/>
            </a:xfrm>
            <a:custGeom>
              <a:avLst/>
              <a:gdLst>
                <a:gd name="T0" fmla="*/ 0 w 5"/>
                <a:gd name="T1" fmla="*/ 3175 h 3"/>
                <a:gd name="T2" fmla="*/ 0 w 5"/>
                <a:gd name="T3" fmla="*/ 3175 h 3"/>
                <a:gd name="T4" fmla="*/ 1905 w 5"/>
                <a:gd name="T5" fmla="*/ 4763 h 3"/>
                <a:gd name="T6" fmla="*/ 7620 w 5"/>
                <a:gd name="T7" fmla="*/ 3175 h 3"/>
                <a:gd name="T8" fmla="*/ 7620 w 5"/>
                <a:gd name="T9" fmla="*/ 1588 h 3"/>
                <a:gd name="T10" fmla="*/ 5715 w 5"/>
                <a:gd name="T11" fmla="*/ 0 h 3"/>
                <a:gd name="T12" fmla="*/ 0 w 5"/>
                <a:gd name="T13" fmla="*/ 1588 h 3"/>
                <a:gd name="T14" fmla="*/ 0 w 5"/>
                <a:gd name="T15" fmla="*/ 3175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2"/>
                  </a:moveTo>
                  <a:cubicBezTo>
                    <a:pt x="0" y="2"/>
                    <a:pt x="0" y="2"/>
                    <a:pt x="0" y="2"/>
                  </a:cubicBezTo>
                  <a:cubicBezTo>
                    <a:pt x="0" y="2"/>
                    <a:pt x="0" y="3"/>
                    <a:pt x="1" y="3"/>
                  </a:cubicBezTo>
                  <a:cubicBezTo>
                    <a:pt x="4" y="2"/>
                    <a:pt x="4" y="2"/>
                    <a:pt x="4" y="2"/>
                  </a:cubicBezTo>
                  <a:cubicBezTo>
                    <a:pt x="4" y="2"/>
                    <a:pt x="5" y="1"/>
                    <a:pt x="4" y="1"/>
                  </a:cubicBezTo>
                  <a:cubicBezTo>
                    <a:pt x="4" y="0"/>
                    <a:pt x="4" y="0"/>
                    <a:pt x="3" y="0"/>
                  </a:cubicBezTo>
                  <a:cubicBezTo>
                    <a:pt x="0" y="1"/>
                    <a:pt x="0" y="1"/>
                    <a:pt x="0" y="1"/>
                  </a:cubicBezTo>
                  <a:cubicBezTo>
                    <a:pt x="0" y="1"/>
                    <a:pt x="0" y="2"/>
                    <a:pt x="0"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4" name="Freeform 720"/>
            <p:cNvSpPr>
              <a:spLocks/>
            </p:cNvSpPr>
            <p:nvPr/>
          </p:nvSpPr>
          <p:spPr bwMode="auto">
            <a:xfrm>
              <a:off x="10334625" y="4430481"/>
              <a:ext cx="9525" cy="3175"/>
            </a:xfrm>
            <a:custGeom>
              <a:avLst/>
              <a:gdLst>
                <a:gd name="T0" fmla="*/ 0 w 5"/>
                <a:gd name="T1" fmla="*/ 1588 h 2"/>
                <a:gd name="T2" fmla="*/ 0 w 5"/>
                <a:gd name="T3" fmla="*/ 1588 h 2"/>
                <a:gd name="T4" fmla="*/ 1905 w 5"/>
                <a:gd name="T5" fmla="*/ 3175 h 2"/>
                <a:gd name="T6" fmla="*/ 7620 w 5"/>
                <a:gd name="T7" fmla="*/ 3175 h 2"/>
                <a:gd name="T8" fmla="*/ 9525 w 5"/>
                <a:gd name="T9" fmla="*/ 1588 h 2"/>
                <a:gd name="T10" fmla="*/ 7620 w 5"/>
                <a:gd name="T11" fmla="*/ 1588 h 2"/>
                <a:gd name="T12" fmla="*/ 1905 w 5"/>
                <a:gd name="T13" fmla="*/ 0 h 2"/>
                <a:gd name="T14" fmla="*/ 0 w 5"/>
                <a:gd name="T15" fmla="*/ 1588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0" y="1"/>
                  </a:moveTo>
                  <a:cubicBezTo>
                    <a:pt x="0" y="1"/>
                    <a:pt x="0" y="1"/>
                    <a:pt x="0" y="1"/>
                  </a:cubicBezTo>
                  <a:cubicBezTo>
                    <a:pt x="0" y="1"/>
                    <a:pt x="1" y="2"/>
                    <a:pt x="1" y="2"/>
                  </a:cubicBezTo>
                  <a:cubicBezTo>
                    <a:pt x="4" y="2"/>
                    <a:pt x="4" y="2"/>
                    <a:pt x="4" y="2"/>
                  </a:cubicBezTo>
                  <a:cubicBezTo>
                    <a:pt x="5" y="2"/>
                    <a:pt x="5" y="2"/>
                    <a:pt x="5" y="1"/>
                  </a:cubicBezTo>
                  <a:cubicBezTo>
                    <a:pt x="5" y="1"/>
                    <a:pt x="5" y="1"/>
                    <a:pt x="4" y="1"/>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5" name="Freeform 721"/>
            <p:cNvSpPr>
              <a:spLocks/>
            </p:cNvSpPr>
            <p:nvPr/>
          </p:nvSpPr>
          <p:spPr bwMode="auto">
            <a:xfrm>
              <a:off x="10329863" y="4446356"/>
              <a:ext cx="9525" cy="6350"/>
            </a:xfrm>
            <a:custGeom>
              <a:avLst/>
              <a:gdLst>
                <a:gd name="T0" fmla="*/ 0 w 5"/>
                <a:gd name="T1" fmla="*/ 2117 h 3"/>
                <a:gd name="T2" fmla="*/ 0 w 5"/>
                <a:gd name="T3" fmla="*/ 2117 h 3"/>
                <a:gd name="T4" fmla="*/ 1905 w 5"/>
                <a:gd name="T5" fmla="*/ 4233 h 3"/>
                <a:gd name="T6" fmla="*/ 7620 w 5"/>
                <a:gd name="T7" fmla="*/ 6350 h 3"/>
                <a:gd name="T8" fmla="*/ 9525 w 5"/>
                <a:gd name="T9" fmla="*/ 6350 h 3"/>
                <a:gd name="T10" fmla="*/ 7620 w 5"/>
                <a:gd name="T11" fmla="*/ 4233 h 3"/>
                <a:gd name="T12" fmla="*/ 1905 w 5"/>
                <a:gd name="T13" fmla="*/ 0 h 3"/>
                <a:gd name="T14" fmla="*/ 0 w 5"/>
                <a:gd name="T15" fmla="*/ 2117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1"/>
                  </a:moveTo>
                  <a:cubicBezTo>
                    <a:pt x="0" y="1"/>
                    <a:pt x="0" y="1"/>
                    <a:pt x="0" y="1"/>
                  </a:cubicBezTo>
                  <a:cubicBezTo>
                    <a:pt x="0" y="1"/>
                    <a:pt x="0" y="1"/>
                    <a:pt x="1" y="2"/>
                  </a:cubicBezTo>
                  <a:cubicBezTo>
                    <a:pt x="4" y="3"/>
                    <a:pt x="4" y="3"/>
                    <a:pt x="4" y="3"/>
                  </a:cubicBezTo>
                  <a:cubicBezTo>
                    <a:pt x="4" y="3"/>
                    <a:pt x="4" y="3"/>
                    <a:pt x="5" y="3"/>
                  </a:cubicBezTo>
                  <a:cubicBezTo>
                    <a:pt x="5" y="2"/>
                    <a:pt x="5" y="2"/>
                    <a:pt x="4" y="2"/>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6" name="Freeform 722"/>
            <p:cNvSpPr>
              <a:spLocks/>
            </p:cNvSpPr>
            <p:nvPr/>
          </p:nvSpPr>
          <p:spPr bwMode="auto">
            <a:xfrm>
              <a:off x="10321925" y="4460644"/>
              <a:ext cx="6350" cy="7938"/>
            </a:xfrm>
            <a:custGeom>
              <a:avLst/>
              <a:gdLst>
                <a:gd name="T0" fmla="*/ 0 w 4"/>
                <a:gd name="T1" fmla="*/ 0 h 5"/>
                <a:gd name="T2" fmla="*/ 0 w 4"/>
                <a:gd name="T3" fmla="*/ 0 h 5"/>
                <a:gd name="T4" fmla="*/ 0 w 4"/>
                <a:gd name="T5" fmla="*/ 1588 h 5"/>
                <a:gd name="T6" fmla="*/ 4763 w 4"/>
                <a:gd name="T7" fmla="*/ 7938 h 5"/>
                <a:gd name="T8" fmla="*/ 6350 w 4"/>
                <a:gd name="T9" fmla="*/ 7938 h 5"/>
                <a:gd name="T10" fmla="*/ 6350 w 4"/>
                <a:gd name="T11" fmla="*/ 3175 h 5"/>
                <a:gd name="T12" fmla="*/ 1588 w 4"/>
                <a:gd name="T13" fmla="*/ 0 h 5"/>
                <a:gd name="T14" fmla="*/ 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0"/>
                  </a:moveTo>
                  <a:lnTo>
                    <a:pt x="0" y="0"/>
                  </a:lnTo>
                  <a:lnTo>
                    <a:pt x="0" y="1"/>
                  </a:lnTo>
                  <a:lnTo>
                    <a:pt x="3" y="5"/>
                  </a:lnTo>
                  <a:lnTo>
                    <a:pt x="4" y="5"/>
                  </a:lnTo>
                  <a:lnTo>
                    <a:pt x="4" y="2"/>
                  </a:lnTo>
                  <a:lnTo>
                    <a:pt x="1" y="0"/>
                  </a:lnTo>
                  <a:lnTo>
                    <a:pt x="0"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7" name="Freeform 723"/>
            <p:cNvSpPr>
              <a:spLocks/>
            </p:cNvSpPr>
            <p:nvPr/>
          </p:nvSpPr>
          <p:spPr bwMode="auto">
            <a:xfrm>
              <a:off x="10306050" y="4468581"/>
              <a:ext cx="7937" cy="9525"/>
            </a:xfrm>
            <a:custGeom>
              <a:avLst/>
              <a:gdLst>
                <a:gd name="T0" fmla="*/ 1984 w 4"/>
                <a:gd name="T1" fmla="*/ 1905 h 5"/>
                <a:gd name="T2" fmla="*/ 1984 w 4"/>
                <a:gd name="T3" fmla="*/ 1905 h 5"/>
                <a:gd name="T4" fmla="*/ 1984 w 4"/>
                <a:gd name="T5" fmla="*/ 3810 h 5"/>
                <a:gd name="T6" fmla="*/ 3969 w 4"/>
                <a:gd name="T7" fmla="*/ 9525 h 5"/>
                <a:gd name="T8" fmla="*/ 5953 w 4"/>
                <a:gd name="T9" fmla="*/ 9525 h 5"/>
                <a:gd name="T10" fmla="*/ 5953 w 4"/>
                <a:gd name="T11" fmla="*/ 7620 h 5"/>
                <a:gd name="T12" fmla="*/ 3969 w 4"/>
                <a:gd name="T13" fmla="*/ 1905 h 5"/>
                <a:gd name="T14" fmla="*/ 1984 w 4"/>
                <a:gd name="T15" fmla="*/ 190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1" y="1"/>
                  </a:moveTo>
                  <a:cubicBezTo>
                    <a:pt x="1" y="1"/>
                    <a:pt x="1" y="1"/>
                    <a:pt x="1" y="1"/>
                  </a:cubicBezTo>
                  <a:cubicBezTo>
                    <a:pt x="1" y="1"/>
                    <a:pt x="0" y="1"/>
                    <a:pt x="1" y="2"/>
                  </a:cubicBezTo>
                  <a:cubicBezTo>
                    <a:pt x="2" y="5"/>
                    <a:pt x="2" y="5"/>
                    <a:pt x="2" y="5"/>
                  </a:cubicBezTo>
                  <a:cubicBezTo>
                    <a:pt x="2" y="5"/>
                    <a:pt x="3" y="5"/>
                    <a:pt x="3" y="5"/>
                  </a:cubicBezTo>
                  <a:cubicBezTo>
                    <a:pt x="3" y="5"/>
                    <a:pt x="4" y="4"/>
                    <a:pt x="3" y="4"/>
                  </a:cubicBezTo>
                  <a:cubicBezTo>
                    <a:pt x="2" y="1"/>
                    <a:pt x="2" y="1"/>
                    <a:pt x="2" y="1"/>
                  </a:cubicBezTo>
                  <a:cubicBezTo>
                    <a:pt x="2" y="1"/>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8" name="Freeform 724"/>
            <p:cNvSpPr>
              <a:spLocks/>
            </p:cNvSpPr>
            <p:nvPr/>
          </p:nvSpPr>
          <p:spPr bwMode="auto">
            <a:xfrm>
              <a:off x="10291763" y="4473344"/>
              <a:ext cx="3175" cy="11113"/>
            </a:xfrm>
            <a:custGeom>
              <a:avLst/>
              <a:gdLst>
                <a:gd name="T0" fmla="*/ 0 w 1"/>
                <a:gd name="T1" fmla="*/ 0 h 5"/>
                <a:gd name="T2" fmla="*/ 0 w 1"/>
                <a:gd name="T3" fmla="*/ 0 h 5"/>
                <a:gd name="T4" fmla="*/ 0 w 1"/>
                <a:gd name="T5" fmla="*/ 2223 h 5"/>
                <a:gd name="T6" fmla="*/ 0 w 1"/>
                <a:gd name="T7" fmla="*/ 8890 h 5"/>
                <a:gd name="T8" fmla="*/ 3175 w 1"/>
                <a:gd name="T9" fmla="*/ 8890 h 5"/>
                <a:gd name="T10" fmla="*/ 3175 w 1"/>
                <a:gd name="T11" fmla="*/ 8890 h 5"/>
                <a:gd name="T12" fmla="*/ 3175 w 1"/>
                <a:gd name="T13" fmla="*/ 0 h 5"/>
                <a:gd name="T14" fmla="*/ 0 w 1"/>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0" y="0"/>
                  </a:moveTo>
                  <a:cubicBezTo>
                    <a:pt x="0" y="0"/>
                    <a:pt x="0" y="0"/>
                    <a:pt x="0" y="0"/>
                  </a:cubicBezTo>
                  <a:cubicBezTo>
                    <a:pt x="0" y="0"/>
                    <a:pt x="0" y="0"/>
                    <a:pt x="0" y="1"/>
                  </a:cubicBezTo>
                  <a:cubicBezTo>
                    <a:pt x="0" y="4"/>
                    <a:pt x="0" y="4"/>
                    <a:pt x="0" y="4"/>
                  </a:cubicBezTo>
                  <a:cubicBezTo>
                    <a:pt x="0" y="4"/>
                    <a:pt x="0" y="5"/>
                    <a:pt x="1" y="4"/>
                  </a:cubicBezTo>
                  <a:cubicBezTo>
                    <a:pt x="1" y="4"/>
                    <a:pt x="1" y="4"/>
                    <a:pt x="1" y="4"/>
                  </a:cubicBezTo>
                  <a:cubicBezTo>
                    <a:pt x="1" y="0"/>
                    <a:pt x="1" y="0"/>
                    <a:pt x="1" y="0"/>
                  </a:cubicBezTo>
                  <a:cubicBezTo>
                    <a:pt x="1" y="0"/>
                    <a:pt x="1" y="0"/>
                    <a:pt x="0"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09" name="Freeform 725"/>
            <p:cNvSpPr>
              <a:spLocks/>
            </p:cNvSpPr>
            <p:nvPr/>
          </p:nvSpPr>
          <p:spPr bwMode="auto">
            <a:xfrm>
              <a:off x="10272713" y="4471756"/>
              <a:ext cx="6350" cy="11113"/>
            </a:xfrm>
            <a:custGeom>
              <a:avLst/>
              <a:gdLst>
                <a:gd name="T0" fmla="*/ 4233 w 3"/>
                <a:gd name="T1" fmla="*/ 0 h 5"/>
                <a:gd name="T2" fmla="*/ 4233 w 3"/>
                <a:gd name="T3" fmla="*/ 0 h 5"/>
                <a:gd name="T4" fmla="*/ 2117 w 3"/>
                <a:gd name="T5" fmla="*/ 0 h 5"/>
                <a:gd name="T6" fmla="*/ 0 w 3"/>
                <a:gd name="T7" fmla="*/ 8890 h 5"/>
                <a:gd name="T8" fmla="*/ 2117 w 3"/>
                <a:gd name="T9" fmla="*/ 11113 h 5"/>
                <a:gd name="T10" fmla="*/ 4233 w 3"/>
                <a:gd name="T11" fmla="*/ 8890 h 5"/>
                <a:gd name="T12" fmla="*/ 6350 w 3"/>
                <a:gd name="T13" fmla="*/ 2223 h 5"/>
                <a:gd name="T14" fmla="*/ 4233 w 3"/>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2" y="0"/>
                  </a:moveTo>
                  <a:cubicBezTo>
                    <a:pt x="2" y="0"/>
                    <a:pt x="2" y="0"/>
                    <a:pt x="2" y="0"/>
                  </a:cubicBezTo>
                  <a:cubicBezTo>
                    <a:pt x="2" y="0"/>
                    <a:pt x="1" y="0"/>
                    <a:pt x="1" y="0"/>
                  </a:cubicBezTo>
                  <a:cubicBezTo>
                    <a:pt x="0" y="4"/>
                    <a:pt x="0" y="4"/>
                    <a:pt x="0" y="4"/>
                  </a:cubicBezTo>
                  <a:cubicBezTo>
                    <a:pt x="0" y="4"/>
                    <a:pt x="1" y="4"/>
                    <a:pt x="1" y="5"/>
                  </a:cubicBezTo>
                  <a:cubicBezTo>
                    <a:pt x="1" y="5"/>
                    <a:pt x="2" y="4"/>
                    <a:pt x="2" y="4"/>
                  </a:cubicBezTo>
                  <a:cubicBezTo>
                    <a:pt x="3" y="1"/>
                    <a:pt x="3" y="1"/>
                    <a:pt x="3" y="1"/>
                  </a:cubicBezTo>
                  <a:cubicBezTo>
                    <a:pt x="3" y="0"/>
                    <a:pt x="3" y="0"/>
                    <a:pt x="2"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0" name="Freeform 726"/>
            <p:cNvSpPr>
              <a:spLocks/>
            </p:cNvSpPr>
            <p:nvPr/>
          </p:nvSpPr>
          <p:spPr bwMode="auto">
            <a:xfrm>
              <a:off x="10256838" y="4463819"/>
              <a:ext cx="6350" cy="7938"/>
            </a:xfrm>
            <a:custGeom>
              <a:avLst/>
              <a:gdLst>
                <a:gd name="T0" fmla="*/ 6350 w 4"/>
                <a:gd name="T1" fmla="*/ 0 h 5"/>
                <a:gd name="T2" fmla="*/ 6350 w 4"/>
                <a:gd name="T3" fmla="*/ 0 h 5"/>
                <a:gd name="T4" fmla="*/ 3175 w 4"/>
                <a:gd name="T5" fmla="*/ 1588 h 5"/>
                <a:gd name="T6" fmla="*/ 0 w 4"/>
                <a:gd name="T7" fmla="*/ 6350 h 5"/>
                <a:gd name="T8" fmla="*/ 0 w 4"/>
                <a:gd name="T9" fmla="*/ 7938 h 5"/>
                <a:gd name="T10" fmla="*/ 1588 w 4"/>
                <a:gd name="T11" fmla="*/ 7938 h 5"/>
                <a:gd name="T12" fmla="*/ 6350 w 4"/>
                <a:gd name="T13" fmla="*/ 4763 h 5"/>
                <a:gd name="T14" fmla="*/ 635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4" y="0"/>
                  </a:moveTo>
                  <a:lnTo>
                    <a:pt x="4" y="0"/>
                  </a:lnTo>
                  <a:lnTo>
                    <a:pt x="2" y="1"/>
                  </a:lnTo>
                  <a:lnTo>
                    <a:pt x="0" y="4"/>
                  </a:lnTo>
                  <a:lnTo>
                    <a:pt x="0" y="5"/>
                  </a:lnTo>
                  <a:lnTo>
                    <a:pt x="1" y="5"/>
                  </a:lnTo>
                  <a:lnTo>
                    <a:pt x="4" y="3"/>
                  </a:lnTo>
                  <a:lnTo>
                    <a:pt x="4"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1" name="Freeform 727"/>
            <p:cNvSpPr>
              <a:spLocks/>
            </p:cNvSpPr>
            <p:nvPr/>
          </p:nvSpPr>
          <p:spPr bwMode="auto">
            <a:xfrm>
              <a:off x="10244138" y="4454294"/>
              <a:ext cx="7937" cy="6350"/>
            </a:xfrm>
            <a:custGeom>
              <a:avLst/>
              <a:gdLst>
                <a:gd name="T0" fmla="*/ 7937 w 5"/>
                <a:gd name="T1" fmla="*/ 0 h 4"/>
                <a:gd name="T2" fmla="*/ 7937 w 5"/>
                <a:gd name="T3" fmla="*/ 0 h 4"/>
                <a:gd name="T4" fmla="*/ 4762 w 5"/>
                <a:gd name="T5" fmla="*/ 0 h 4"/>
                <a:gd name="T6" fmla="*/ 0 w 5"/>
                <a:gd name="T7" fmla="*/ 1588 h 4"/>
                <a:gd name="T8" fmla="*/ 0 w 5"/>
                <a:gd name="T9" fmla="*/ 6350 h 4"/>
                <a:gd name="T10" fmla="*/ 3175 w 5"/>
                <a:gd name="T11" fmla="*/ 6350 h 4"/>
                <a:gd name="T12" fmla="*/ 6350 w 5"/>
                <a:gd name="T13" fmla="*/ 1588 h 4"/>
                <a:gd name="T14" fmla="*/ 7937 w 5"/>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4">
                  <a:moveTo>
                    <a:pt x="5" y="0"/>
                  </a:moveTo>
                  <a:lnTo>
                    <a:pt x="5" y="0"/>
                  </a:lnTo>
                  <a:lnTo>
                    <a:pt x="3" y="0"/>
                  </a:lnTo>
                  <a:lnTo>
                    <a:pt x="0" y="1"/>
                  </a:lnTo>
                  <a:lnTo>
                    <a:pt x="0" y="4"/>
                  </a:lnTo>
                  <a:lnTo>
                    <a:pt x="2" y="4"/>
                  </a:lnTo>
                  <a:lnTo>
                    <a:pt x="4" y="1"/>
                  </a:lnTo>
                  <a:lnTo>
                    <a:pt x="5"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2" name="Freeform 728"/>
            <p:cNvSpPr>
              <a:spLocks/>
            </p:cNvSpPr>
            <p:nvPr/>
          </p:nvSpPr>
          <p:spPr bwMode="auto">
            <a:xfrm>
              <a:off x="10234613" y="4438419"/>
              <a:ext cx="9525" cy="3175"/>
            </a:xfrm>
            <a:custGeom>
              <a:avLst/>
              <a:gdLst>
                <a:gd name="T0" fmla="*/ 9525 w 5"/>
                <a:gd name="T1" fmla="*/ 0 h 2"/>
                <a:gd name="T2" fmla="*/ 9525 w 5"/>
                <a:gd name="T3" fmla="*/ 0 h 2"/>
                <a:gd name="T4" fmla="*/ 7620 w 5"/>
                <a:gd name="T5" fmla="*/ 0 h 2"/>
                <a:gd name="T6" fmla="*/ 1905 w 5"/>
                <a:gd name="T7" fmla="*/ 1588 h 2"/>
                <a:gd name="T8" fmla="*/ 1905 w 5"/>
                <a:gd name="T9" fmla="*/ 3175 h 2"/>
                <a:gd name="T10" fmla="*/ 1905 w 5"/>
                <a:gd name="T11" fmla="*/ 3175 h 2"/>
                <a:gd name="T12" fmla="*/ 9525 w 5"/>
                <a:gd name="T13" fmla="*/ 1588 h 2"/>
                <a:gd name="T14" fmla="*/ 9525 w 5"/>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0"/>
                  </a:moveTo>
                  <a:cubicBezTo>
                    <a:pt x="5" y="0"/>
                    <a:pt x="5" y="0"/>
                    <a:pt x="5" y="0"/>
                  </a:cubicBezTo>
                  <a:cubicBezTo>
                    <a:pt x="5" y="0"/>
                    <a:pt x="5" y="0"/>
                    <a:pt x="4" y="0"/>
                  </a:cubicBezTo>
                  <a:cubicBezTo>
                    <a:pt x="1" y="1"/>
                    <a:pt x="1" y="1"/>
                    <a:pt x="1" y="1"/>
                  </a:cubicBezTo>
                  <a:cubicBezTo>
                    <a:pt x="1" y="1"/>
                    <a:pt x="0" y="1"/>
                    <a:pt x="1" y="2"/>
                  </a:cubicBezTo>
                  <a:cubicBezTo>
                    <a:pt x="1" y="2"/>
                    <a:pt x="1" y="2"/>
                    <a:pt x="1" y="2"/>
                  </a:cubicBezTo>
                  <a:cubicBezTo>
                    <a:pt x="5" y="1"/>
                    <a:pt x="5" y="1"/>
                    <a:pt x="5" y="1"/>
                  </a:cubicBezTo>
                  <a:cubicBezTo>
                    <a:pt x="5" y="1"/>
                    <a:pt x="5" y="1"/>
                    <a:pt x="5"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3" name="Freeform 729"/>
            <p:cNvSpPr>
              <a:spLocks/>
            </p:cNvSpPr>
            <p:nvPr/>
          </p:nvSpPr>
          <p:spPr bwMode="auto">
            <a:xfrm>
              <a:off x="10234613" y="4420956"/>
              <a:ext cx="9525" cy="3175"/>
            </a:xfrm>
            <a:custGeom>
              <a:avLst/>
              <a:gdLst>
                <a:gd name="T0" fmla="*/ 9525 w 5"/>
                <a:gd name="T1" fmla="*/ 3175 h 2"/>
                <a:gd name="T2" fmla="*/ 9525 w 5"/>
                <a:gd name="T3" fmla="*/ 3175 h 2"/>
                <a:gd name="T4" fmla="*/ 7620 w 5"/>
                <a:gd name="T5" fmla="*/ 1588 h 2"/>
                <a:gd name="T6" fmla="*/ 1905 w 5"/>
                <a:gd name="T7" fmla="*/ 0 h 2"/>
                <a:gd name="T8" fmla="*/ 0 w 5"/>
                <a:gd name="T9" fmla="*/ 1588 h 2"/>
                <a:gd name="T10" fmla="*/ 0 w 5"/>
                <a:gd name="T11" fmla="*/ 3175 h 2"/>
                <a:gd name="T12" fmla="*/ 7620 w 5"/>
                <a:gd name="T13" fmla="*/ 3175 h 2"/>
                <a:gd name="T14" fmla="*/ 9525 w 5"/>
                <a:gd name="T15" fmla="*/ 3175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2"/>
                  </a:moveTo>
                  <a:cubicBezTo>
                    <a:pt x="5" y="2"/>
                    <a:pt x="5" y="2"/>
                    <a:pt x="5" y="2"/>
                  </a:cubicBezTo>
                  <a:cubicBezTo>
                    <a:pt x="5" y="1"/>
                    <a:pt x="4" y="1"/>
                    <a:pt x="4" y="1"/>
                  </a:cubicBezTo>
                  <a:cubicBezTo>
                    <a:pt x="1" y="0"/>
                    <a:pt x="1" y="0"/>
                    <a:pt x="1" y="0"/>
                  </a:cubicBezTo>
                  <a:cubicBezTo>
                    <a:pt x="0" y="0"/>
                    <a:pt x="0" y="1"/>
                    <a:pt x="0" y="1"/>
                  </a:cubicBezTo>
                  <a:cubicBezTo>
                    <a:pt x="0" y="2"/>
                    <a:pt x="0" y="2"/>
                    <a:pt x="0" y="2"/>
                  </a:cubicBezTo>
                  <a:cubicBezTo>
                    <a:pt x="4" y="2"/>
                    <a:pt x="4" y="2"/>
                    <a:pt x="4" y="2"/>
                  </a:cubicBezTo>
                  <a:cubicBezTo>
                    <a:pt x="4" y="2"/>
                    <a:pt x="5" y="2"/>
                    <a:pt x="5"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4" name="Freeform 730"/>
            <p:cNvSpPr>
              <a:spLocks/>
            </p:cNvSpPr>
            <p:nvPr/>
          </p:nvSpPr>
          <p:spPr bwMode="auto">
            <a:xfrm>
              <a:off x="10239375" y="4401906"/>
              <a:ext cx="9525" cy="6350"/>
            </a:xfrm>
            <a:custGeom>
              <a:avLst/>
              <a:gdLst>
                <a:gd name="T0" fmla="*/ 9525 w 5"/>
                <a:gd name="T1" fmla="*/ 6350 h 3"/>
                <a:gd name="T2" fmla="*/ 9525 w 5"/>
                <a:gd name="T3" fmla="*/ 6350 h 3"/>
                <a:gd name="T4" fmla="*/ 7620 w 5"/>
                <a:gd name="T5" fmla="*/ 4233 h 3"/>
                <a:gd name="T6" fmla="*/ 1905 w 5"/>
                <a:gd name="T7" fmla="*/ 0 h 3"/>
                <a:gd name="T8" fmla="*/ 0 w 5"/>
                <a:gd name="T9" fmla="*/ 2117 h 3"/>
                <a:gd name="T10" fmla="*/ 1905 w 5"/>
                <a:gd name="T11" fmla="*/ 4233 h 3"/>
                <a:gd name="T12" fmla="*/ 7620 w 5"/>
                <a:gd name="T13" fmla="*/ 6350 h 3"/>
                <a:gd name="T14" fmla="*/ 9525 w 5"/>
                <a:gd name="T15" fmla="*/ 635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5" y="3"/>
                  </a:moveTo>
                  <a:cubicBezTo>
                    <a:pt x="5" y="3"/>
                    <a:pt x="5" y="3"/>
                    <a:pt x="5" y="3"/>
                  </a:cubicBezTo>
                  <a:cubicBezTo>
                    <a:pt x="5" y="2"/>
                    <a:pt x="5" y="2"/>
                    <a:pt x="4" y="2"/>
                  </a:cubicBezTo>
                  <a:cubicBezTo>
                    <a:pt x="1" y="0"/>
                    <a:pt x="1" y="0"/>
                    <a:pt x="1" y="0"/>
                  </a:cubicBezTo>
                  <a:cubicBezTo>
                    <a:pt x="1" y="0"/>
                    <a:pt x="1" y="0"/>
                    <a:pt x="0" y="1"/>
                  </a:cubicBezTo>
                  <a:cubicBezTo>
                    <a:pt x="0" y="1"/>
                    <a:pt x="0" y="2"/>
                    <a:pt x="1" y="2"/>
                  </a:cubicBezTo>
                  <a:cubicBezTo>
                    <a:pt x="4" y="3"/>
                    <a:pt x="4" y="3"/>
                    <a:pt x="4" y="3"/>
                  </a:cubicBezTo>
                  <a:cubicBezTo>
                    <a:pt x="4" y="3"/>
                    <a:pt x="5" y="3"/>
                    <a:pt x="5" y="3"/>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5" name="Freeform 731"/>
            <p:cNvSpPr>
              <a:spLocks/>
            </p:cNvSpPr>
            <p:nvPr/>
          </p:nvSpPr>
          <p:spPr bwMode="auto">
            <a:xfrm>
              <a:off x="10250488" y="4389206"/>
              <a:ext cx="6350" cy="4763"/>
            </a:xfrm>
            <a:custGeom>
              <a:avLst/>
              <a:gdLst>
                <a:gd name="T0" fmla="*/ 6350 w 4"/>
                <a:gd name="T1" fmla="*/ 4763 h 3"/>
                <a:gd name="T2" fmla="*/ 6350 w 4"/>
                <a:gd name="T3" fmla="*/ 4763 h 3"/>
                <a:gd name="T4" fmla="*/ 6350 w 4"/>
                <a:gd name="T5" fmla="*/ 3175 h 3"/>
                <a:gd name="T6" fmla="*/ 1588 w 4"/>
                <a:gd name="T7" fmla="*/ 0 h 3"/>
                <a:gd name="T8" fmla="*/ 0 w 4"/>
                <a:gd name="T9" fmla="*/ 0 h 3"/>
                <a:gd name="T10" fmla="*/ 0 w 4"/>
                <a:gd name="T11" fmla="*/ 1588 h 3"/>
                <a:gd name="T12" fmla="*/ 4763 w 4"/>
                <a:gd name="T13" fmla="*/ 4763 h 3"/>
                <a:gd name="T14" fmla="*/ 6350 w 4"/>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3">
                  <a:moveTo>
                    <a:pt x="4" y="3"/>
                  </a:moveTo>
                  <a:lnTo>
                    <a:pt x="4" y="3"/>
                  </a:lnTo>
                  <a:lnTo>
                    <a:pt x="4" y="2"/>
                  </a:lnTo>
                  <a:lnTo>
                    <a:pt x="1" y="0"/>
                  </a:lnTo>
                  <a:lnTo>
                    <a:pt x="0" y="0"/>
                  </a:lnTo>
                  <a:lnTo>
                    <a:pt x="0" y="1"/>
                  </a:lnTo>
                  <a:lnTo>
                    <a:pt x="3" y="3"/>
                  </a:lnTo>
                  <a:lnTo>
                    <a:pt x="4"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6" name="Freeform 732"/>
            <p:cNvSpPr>
              <a:spLocks/>
            </p:cNvSpPr>
            <p:nvPr/>
          </p:nvSpPr>
          <p:spPr bwMode="auto">
            <a:xfrm>
              <a:off x="10264775" y="4376506"/>
              <a:ext cx="6350" cy="9525"/>
            </a:xfrm>
            <a:custGeom>
              <a:avLst/>
              <a:gdLst>
                <a:gd name="T0" fmla="*/ 6350 w 3"/>
                <a:gd name="T1" fmla="*/ 9525 h 5"/>
                <a:gd name="T2" fmla="*/ 6350 w 3"/>
                <a:gd name="T3" fmla="*/ 9525 h 5"/>
                <a:gd name="T4" fmla="*/ 6350 w 3"/>
                <a:gd name="T5" fmla="*/ 7620 h 5"/>
                <a:gd name="T6" fmla="*/ 4233 w 3"/>
                <a:gd name="T7" fmla="*/ 1905 h 5"/>
                <a:gd name="T8" fmla="*/ 2117 w 3"/>
                <a:gd name="T9" fmla="*/ 0 h 5"/>
                <a:gd name="T10" fmla="*/ 2117 w 3"/>
                <a:gd name="T11" fmla="*/ 1905 h 5"/>
                <a:gd name="T12" fmla="*/ 4233 w 3"/>
                <a:gd name="T13" fmla="*/ 7620 h 5"/>
                <a:gd name="T14" fmla="*/ 6350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3" y="5"/>
                  </a:moveTo>
                  <a:cubicBezTo>
                    <a:pt x="3" y="5"/>
                    <a:pt x="3" y="5"/>
                    <a:pt x="3" y="5"/>
                  </a:cubicBezTo>
                  <a:cubicBezTo>
                    <a:pt x="3" y="5"/>
                    <a:pt x="3" y="4"/>
                    <a:pt x="3" y="4"/>
                  </a:cubicBezTo>
                  <a:cubicBezTo>
                    <a:pt x="2" y="1"/>
                    <a:pt x="2" y="1"/>
                    <a:pt x="2" y="1"/>
                  </a:cubicBezTo>
                  <a:cubicBezTo>
                    <a:pt x="2" y="0"/>
                    <a:pt x="1" y="0"/>
                    <a:pt x="1" y="0"/>
                  </a:cubicBezTo>
                  <a:cubicBezTo>
                    <a:pt x="1" y="1"/>
                    <a:pt x="0" y="1"/>
                    <a:pt x="1" y="1"/>
                  </a:cubicBezTo>
                  <a:cubicBezTo>
                    <a:pt x="2" y="4"/>
                    <a:pt x="2" y="4"/>
                    <a:pt x="2" y="4"/>
                  </a:cubicBezTo>
                  <a:cubicBezTo>
                    <a:pt x="2" y="5"/>
                    <a:pt x="3" y="5"/>
                    <a:pt x="3"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7" name="Freeform 733"/>
            <p:cNvSpPr>
              <a:spLocks/>
            </p:cNvSpPr>
            <p:nvPr/>
          </p:nvSpPr>
          <p:spPr bwMode="auto">
            <a:xfrm>
              <a:off x="10283825" y="4373331"/>
              <a:ext cx="3175" cy="9525"/>
            </a:xfrm>
            <a:custGeom>
              <a:avLst/>
              <a:gdLst>
                <a:gd name="T0" fmla="*/ 3175 w 1"/>
                <a:gd name="T1" fmla="*/ 9525 h 5"/>
                <a:gd name="T2" fmla="*/ 3175 w 1"/>
                <a:gd name="T3" fmla="*/ 9525 h 5"/>
                <a:gd name="T4" fmla="*/ 3175 w 1"/>
                <a:gd name="T5" fmla="*/ 7620 h 5"/>
                <a:gd name="T6" fmla="*/ 3175 w 1"/>
                <a:gd name="T7" fmla="*/ 1905 h 5"/>
                <a:gd name="T8" fmla="*/ 0 w 1"/>
                <a:gd name="T9" fmla="*/ 0 h 5"/>
                <a:gd name="T10" fmla="*/ 0 w 1"/>
                <a:gd name="T11" fmla="*/ 1905 h 5"/>
                <a:gd name="T12" fmla="*/ 0 w 1"/>
                <a:gd name="T13" fmla="*/ 7620 h 5"/>
                <a:gd name="T14" fmla="*/ 3175 w 1"/>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1" y="5"/>
                  </a:moveTo>
                  <a:cubicBezTo>
                    <a:pt x="1" y="5"/>
                    <a:pt x="1" y="5"/>
                    <a:pt x="1" y="5"/>
                  </a:cubicBezTo>
                  <a:cubicBezTo>
                    <a:pt x="1" y="5"/>
                    <a:pt x="1" y="4"/>
                    <a:pt x="1" y="4"/>
                  </a:cubicBezTo>
                  <a:cubicBezTo>
                    <a:pt x="1" y="1"/>
                    <a:pt x="1" y="1"/>
                    <a:pt x="1" y="1"/>
                  </a:cubicBezTo>
                  <a:cubicBezTo>
                    <a:pt x="1" y="0"/>
                    <a:pt x="1" y="0"/>
                    <a:pt x="0" y="0"/>
                  </a:cubicBezTo>
                  <a:cubicBezTo>
                    <a:pt x="0" y="0"/>
                    <a:pt x="0" y="0"/>
                    <a:pt x="0" y="1"/>
                  </a:cubicBezTo>
                  <a:cubicBezTo>
                    <a:pt x="0" y="4"/>
                    <a:pt x="0" y="4"/>
                    <a:pt x="0" y="4"/>
                  </a:cubicBezTo>
                  <a:cubicBezTo>
                    <a:pt x="0" y="5"/>
                    <a:pt x="0" y="5"/>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8" name="Freeform 734"/>
            <p:cNvSpPr>
              <a:spLocks/>
            </p:cNvSpPr>
            <p:nvPr/>
          </p:nvSpPr>
          <p:spPr bwMode="auto">
            <a:xfrm>
              <a:off x="10299700" y="4374919"/>
              <a:ext cx="6350" cy="9525"/>
            </a:xfrm>
            <a:custGeom>
              <a:avLst/>
              <a:gdLst>
                <a:gd name="T0" fmla="*/ 2117 w 3"/>
                <a:gd name="T1" fmla="*/ 9525 h 5"/>
                <a:gd name="T2" fmla="*/ 2117 w 3"/>
                <a:gd name="T3" fmla="*/ 9525 h 5"/>
                <a:gd name="T4" fmla="*/ 4233 w 3"/>
                <a:gd name="T5" fmla="*/ 7620 h 5"/>
                <a:gd name="T6" fmla="*/ 4233 w 3"/>
                <a:gd name="T7" fmla="*/ 1905 h 5"/>
                <a:gd name="T8" fmla="*/ 4233 w 3"/>
                <a:gd name="T9" fmla="*/ 0 h 5"/>
                <a:gd name="T10" fmla="*/ 2117 w 3"/>
                <a:gd name="T11" fmla="*/ 0 h 5"/>
                <a:gd name="T12" fmla="*/ 0 w 3"/>
                <a:gd name="T13" fmla="*/ 7620 h 5"/>
                <a:gd name="T14" fmla="*/ 2117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1" y="5"/>
                  </a:moveTo>
                  <a:cubicBezTo>
                    <a:pt x="1" y="5"/>
                    <a:pt x="1" y="5"/>
                    <a:pt x="1" y="5"/>
                  </a:cubicBezTo>
                  <a:cubicBezTo>
                    <a:pt x="1" y="5"/>
                    <a:pt x="1" y="4"/>
                    <a:pt x="2" y="4"/>
                  </a:cubicBezTo>
                  <a:cubicBezTo>
                    <a:pt x="2" y="1"/>
                    <a:pt x="2" y="1"/>
                    <a:pt x="2" y="1"/>
                  </a:cubicBezTo>
                  <a:cubicBezTo>
                    <a:pt x="3" y="0"/>
                    <a:pt x="2" y="0"/>
                    <a:pt x="2" y="0"/>
                  </a:cubicBezTo>
                  <a:cubicBezTo>
                    <a:pt x="1" y="0"/>
                    <a:pt x="1" y="0"/>
                    <a:pt x="1" y="0"/>
                  </a:cubicBezTo>
                  <a:cubicBezTo>
                    <a:pt x="0" y="4"/>
                    <a:pt x="0" y="4"/>
                    <a:pt x="0" y="4"/>
                  </a:cubicBezTo>
                  <a:cubicBezTo>
                    <a:pt x="0" y="4"/>
                    <a:pt x="0" y="4"/>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19" name="Freeform 735"/>
            <p:cNvSpPr>
              <a:spLocks/>
            </p:cNvSpPr>
            <p:nvPr/>
          </p:nvSpPr>
          <p:spPr bwMode="auto">
            <a:xfrm>
              <a:off x="10250488" y="4425719"/>
              <a:ext cx="39687" cy="12700"/>
            </a:xfrm>
            <a:custGeom>
              <a:avLst/>
              <a:gdLst>
                <a:gd name="T0" fmla="*/ 0 w 20"/>
                <a:gd name="T1" fmla="*/ 10583 h 6"/>
                <a:gd name="T2" fmla="*/ 0 w 20"/>
                <a:gd name="T3" fmla="*/ 10583 h 6"/>
                <a:gd name="T4" fmla="*/ 1984 w 20"/>
                <a:gd name="T5" fmla="*/ 12700 h 6"/>
                <a:gd name="T6" fmla="*/ 37703 w 20"/>
                <a:gd name="T7" fmla="*/ 4233 h 6"/>
                <a:gd name="T8" fmla="*/ 39687 w 20"/>
                <a:gd name="T9" fmla="*/ 2117 h 6"/>
                <a:gd name="T10" fmla="*/ 37703 w 20"/>
                <a:gd name="T11" fmla="*/ 0 h 6"/>
                <a:gd name="T12" fmla="*/ 1984 w 20"/>
                <a:gd name="T13" fmla="*/ 8467 h 6"/>
                <a:gd name="T14" fmla="*/ 0 w 20"/>
                <a:gd name="T15" fmla="*/ 10583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6">
                  <a:moveTo>
                    <a:pt x="0" y="5"/>
                  </a:moveTo>
                  <a:cubicBezTo>
                    <a:pt x="0" y="5"/>
                    <a:pt x="0" y="5"/>
                    <a:pt x="0" y="5"/>
                  </a:cubicBezTo>
                  <a:cubicBezTo>
                    <a:pt x="0" y="6"/>
                    <a:pt x="1" y="6"/>
                    <a:pt x="1" y="6"/>
                  </a:cubicBezTo>
                  <a:cubicBezTo>
                    <a:pt x="19" y="2"/>
                    <a:pt x="19" y="2"/>
                    <a:pt x="19" y="2"/>
                  </a:cubicBezTo>
                  <a:cubicBezTo>
                    <a:pt x="20" y="2"/>
                    <a:pt x="20" y="1"/>
                    <a:pt x="20" y="1"/>
                  </a:cubicBezTo>
                  <a:cubicBezTo>
                    <a:pt x="20" y="0"/>
                    <a:pt x="19" y="0"/>
                    <a:pt x="19" y="0"/>
                  </a:cubicBezTo>
                  <a:cubicBezTo>
                    <a:pt x="1" y="4"/>
                    <a:pt x="1" y="4"/>
                    <a:pt x="1" y="4"/>
                  </a:cubicBezTo>
                  <a:cubicBezTo>
                    <a:pt x="0" y="4"/>
                    <a:pt x="0" y="5"/>
                    <a:pt x="0" y="5"/>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0" name="Freeform 736"/>
            <p:cNvSpPr>
              <a:spLocks/>
            </p:cNvSpPr>
            <p:nvPr/>
          </p:nvSpPr>
          <p:spPr bwMode="auto">
            <a:xfrm>
              <a:off x="10255250" y="4401906"/>
              <a:ext cx="34925" cy="26988"/>
            </a:xfrm>
            <a:custGeom>
              <a:avLst/>
              <a:gdLst>
                <a:gd name="T0" fmla="*/ 0 w 22"/>
                <a:gd name="T1" fmla="*/ 3175 h 17"/>
                <a:gd name="T2" fmla="*/ 33338 w 22"/>
                <a:gd name="T3" fmla="*/ 26988 h 17"/>
                <a:gd name="T4" fmla="*/ 34925 w 22"/>
                <a:gd name="T5" fmla="*/ 26988 h 17"/>
                <a:gd name="T6" fmla="*/ 0 w 22"/>
                <a:gd name="T7" fmla="*/ 0 h 17"/>
                <a:gd name="T8" fmla="*/ 0 w 22"/>
                <a:gd name="T9" fmla="*/ 3175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7">
                  <a:moveTo>
                    <a:pt x="0" y="2"/>
                  </a:moveTo>
                  <a:lnTo>
                    <a:pt x="21" y="17"/>
                  </a:lnTo>
                  <a:lnTo>
                    <a:pt x="22" y="17"/>
                  </a:lnTo>
                  <a:lnTo>
                    <a:pt x="0" y="0"/>
                  </a:lnTo>
                  <a:lnTo>
                    <a:pt x="0" y="2"/>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1" name="Freeform 737"/>
            <p:cNvSpPr>
              <a:spLocks/>
            </p:cNvSpPr>
            <p:nvPr/>
          </p:nvSpPr>
          <p:spPr bwMode="auto">
            <a:xfrm>
              <a:off x="10283825" y="4422544"/>
              <a:ext cx="11112" cy="9525"/>
            </a:xfrm>
            <a:custGeom>
              <a:avLst/>
              <a:gdLst>
                <a:gd name="T0" fmla="*/ 2222 w 5"/>
                <a:gd name="T1" fmla="*/ 1905 h 5"/>
                <a:gd name="T2" fmla="*/ 2222 w 5"/>
                <a:gd name="T3" fmla="*/ 9525 h 5"/>
                <a:gd name="T4" fmla="*/ 8890 w 5"/>
                <a:gd name="T5" fmla="*/ 7620 h 5"/>
                <a:gd name="T6" fmla="*/ 8890 w 5"/>
                <a:gd name="T7" fmla="*/ 1905 h 5"/>
                <a:gd name="T8" fmla="*/ 2222 w 5"/>
                <a:gd name="T9" fmla="*/ 190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5">
                  <a:moveTo>
                    <a:pt x="1" y="1"/>
                  </a:moveTo>
                  <a:cubicBezTo>
                    <a:pt x="0" y="2"/>
                    <a:pt x="0" y="4"/>
                    <a:pt x="1" y="5"/>
                  </a:cubicBezTo>
                  <a:cubicBezTo>
                    <a:pt x="2" y="5"/>
                    <a:pt x="4" y="5"/>
                    <a:pt x="4" y="4"/>
                  </a:cubicBezTo>
                  <a:cubicBezTo>
                    <a:pt x="5" y="3"/>
                    <a:pt x="5" y="2"/>
                    <a:pt x="4" y="1"/>
                  </a:cubicBezTo>
                  <a:cubicBezTo>
                    <a:pt x="3" y="0"/>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2" name="Freeform 738"/>
            <p:cNvSpPr>
              <a:spLocks/>
            </p:cNvSpPr>
            <p:nvPr/>
          </p:nvSpPr>
          <p:spPr bwMode="auto">
            <a:xfrm>
              <a:off x="10288588" y="4398731"/>
              <a:ext cx="22225" cy="30163"/>
            </a:xfrm>
            <a:custGeom>
              <a:avLst/>
              <a:gdLst>
                <a:gd name="T0" fmla="*/ 0 w 11"/>
                <a:gd name="T1" fmla="*/ 28152 h 15"/>
                <a:gd name="T2" fmla="*/ 2020 w 11"/>
                <a:gd name="T3" fmla="*/ 30163 h 15"/>
                <a:gd name="T4" fmla="*/ 6061 w 11"/>
                <a:gd name="T5" fmla="*/ 28152 h 15"/>
                <a:gd name="T6" fmla="*/ 22225 w 11"/>
                <a:gd name="T7" fmla="*/ 6033 h 15"/>
                <a:gd name="T8" fmla="*/ 22225 w 11"/>
                <a:gd name="T9" fmla="*/ 2011 h 15"/>
                <a:gd name="T10" fmla="*/ 20205 w 11"/>
                <a:gd name="T11" fmla="*/ 2011 h 15"/>
                <a:gd name="T12" fmla="*/ 16164 w 11"/>
                <a:gd name="T13" fmla="*/ 2011 h 15"/>
                <a:gd name="T14" fmla="*/ 0 w 11"/>
                <a:gd name="T15" fmla="*/ 24130 h 15"/>
                <a:gd name="T16" fmla="*/ 0 w 11"/>
                <a:gd name="T17" fmla="*/ 281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5">
                  <a:moveTo>
                    <a:pt x="0" y="14"/>
                  </a:moveTo>
                  <a:cubicBezTo>
                    <a:pt x="1" y="15"/>
                    <a:pt x="1" y="15"/>
                    <a:pt x="1" y="15"/>
                  </a:cubicBezTo>
                  <a:cubicBezTo>
                    <a:pt x="2" y="15"/>
                    <a:pt x="2" y="15"/>
                    <a:pt x="3" y="14"/>
                  </a:cubicBezTo>
                  <a:cubicBezTo>
                    <a:pt x="11" y="3"/>
                    <a:pt x="11" y="3"/>
                    <a:pt x="11" y="3"/>
                  </a:cubicBezTo>
                  <a:cubicBezTo>
                    <a:pt x="11" y="2"/>
                    <a:pt x="11" y="1"/>
                    <a:pt x="11" y="1"/>
                  </a:cubicBezTo>
                  <a:cubicBezTo>
                    <a:pt x="10" y="1"/>
                    <a:pt x="10" y="1"/>
                    <a:pt x="10" y="1"/>
                  </a:cubicBezTo>
                  <a:cubicBezTo>
                    <a:pt x="10" y="0"/>
                    <a:pt x="9" y="0"/>
                    <a:pt x="8" y="1"/>
                  </a:cubicBezTo>
                  <a:cubicBezTo>
                    <a:pt x="0" y="12"/>
                    <a:pt x="0" y="12"/>
                    <a:pt x="0" y="12"/>
                  </a:cubicBezTo>
                  <a:cubicBezTo>
                    <a:pt x="0" y="13"/>
                    <a:pt x="0" y="14"/>
                    <a:pt x="0" y="14"/>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3" name="Freeform 739"/>
            <p:cNvSpPr>
              <a:spLocks/>
            </p:cNvSpPr>
            <p:nvPr/>
          </p:nvSpPr>
          <p:spPr bwMode="auto">
            <a:xfrm>
              <a:off x="10983913" y="2131781"/>
              <a:ext cx="0" cy="533400"/>
            </a:xfrm>
            <a:custGeom>
              <a:avLst/>
              <a:gdLst>
                <a:gd name="T0" fmla="*/ 0 h 336"/>
                <a:gd name="T1" fmla="*/ 533400 h 336"/>
                <a:gd name="T2" fmla="*/ 0 h 336"/>
                <a:gd name="T3" fmla="*/ 0 60000 65536"/>
                <a:gd name="T4" fmla="*/ 0 60000 65536"/>
                <a:gd name="T5" fmla="*/ 0 60000 65536"/>
              </a:gdLst>
              <a:ahLst/>
              <a:cxnLst>
                <a:cxn ang="T3">
                  <a:pos x="0" y="T0"/>
                </a:cxn>
                <a:cxn ang="T4">
                  <a:pos x="0" y="T1"/>
                </a:cxn>
                <a:cxn ang="T5">
                  <a:pos x="0" y="T2"/>
                </a:cxn>
              </a:cxnLst>
              <a:rect l="0" t="0" r="r" b="b"/>
              <a:pathLst>
                <a:path h="336">
                  <a:moveTo>
                    <a:pt x="0" y="0"/>
                  </a:moveTo>
                  <a:lnTo>
                    <a:pt x="0" y="336"/>
                  </a:ln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4" name="Line 740"/>
            <p:cNvSpPr>
              <a:spLocks noChangeShapeType="1"/>
            </p:cNvSpPr>
            <p:nvPr/>
          </p:nvSpPr>
          <p:spPr bwMode="auto">
            <a:xfrm>
              <a:off x="10983913" y="2131781"/>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5" name="Freeform 741"/>
            <p:cNvSpPr>
              <a:spLocks/>
            </p:cNvSpPr>
            <p:nvPr/>
          </p:nvSpPr>
          <p:spPr bwMode="auto">
            <a:xfrm>
              <a:off x="8448675" y="4420956"/>
              <a:ext cx="358775" cy="304800"/>
            </a:xfrm>
            <a:custGeom>
              <a:avLst/>
              <a:gdLst>
                <a:gd name="T0" fmla="*/ 340836 w 180"/>
                <a:gd name="T1" fmla="*/ 183278 h 153"/>
                <a:gd name="T2" fmla="*/ 291006 w 180"/>
                <a:gd name="T3" fmla="*/ 169333 h 153"/>
                <a:gd name="T4" fmla="*/ 189353 w 180"/>
                <a:gd name="T5" fmla="*/ 19922 h 153"/>
                <a:gd name="T6" fmla="*/ 19932 w 180"/>
                <a:gd name="T7" fmla="*/ 117537 h 153"/>
                <a:gd name="T8" fmla="*/ 117598 w 180"/>
                <a:gd name="T9" fmla="*/ 286871 h 153"/>
                <a:gd name="T10" fmla="*/ 281040 w 180"/>
                <a:gd name="T11" fmla="*/ 209176 h 153"/>
                <a:gd name="T12" fmla="*/ 330870 w 180"/>
                <a:gd name="T13" fmla="*/ 223122 h 153"/>
                <a:gd name="T14" fmla="*/ 356782 w 180"/>
                <a:gd name="T15" fmla="*/ 207184 h 153"/>
                <a:gd name="T16" fmla="*/ 340836 w 180"/>
                <a:gd name="T17" fmla="*/ 183278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0" h="153">
                  <a:moveTo>
                    <a:pt x="171" y="92"/>
                  </a:moveTo>
                  <a:cubicBezTo>
                    <a:pt x="146" y="85"/>
                    <a:pt x="146" y="85"/>
                    <a:pt x="146" y="85"/>
                  </a:cubicBezTo>
                  <a:cubicBezTo>
                    <a:pt x="150" y="51"/>
                    <a:pt x="129" y="19"/>
                    <a:pt x="95" y="10"/>
                  </a:cubicBezTo>
                  <a:cubicBezTo>
                    <a:pt x="58" y="0"/>
                    <a:pt x="20" y="22"/>
                    <a:pt x="10" y="59"/>
                  </a:cubicBezTo>
                  <a:cubicBezTo>
                    <a:pt x="0" y="96"/>
                    <a:pt x="22" y="135"/>
                    <a:pt x="59" y="144"/>
                  </a:cubicBezTo>
                  <a:cubicBezTo>
                    <a:pt x="93" y="153"/>
                    <a:pt x="127" y="136"/>
                    <a:pt x="141" y="105"/>
                  </a:cubicBezTo>
                  <a:cubicBezTo>
                    <a:pt x="166" y="112"/>
                    <a:pt x="166" y="112"/>
                    <a:pt x="166" y="112"/>
                  </a:cubicBezTo>
                  <a:cubicBezTo>
                    <a:pt x="171" y="113"/>
                    <a:pt x="177" y="110"/>
                    <a:pt x="179" y="104"/>
                  </a:cubicBezTo>
                  <a:cubicBezTo>
                    <a:pt x="180" y="99"/>
                    <a:pt x="177" y="93"/>
                    <a:pt x="171" y="9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6" name="Freeform 742"/>
            <p:cNvSpPr>
              <a:spLocks/>
            </p:cNvSpPr>
            <p:nvPr/>
          </p:nvSpPr>
          <p:spPr bwMode="auto">
            <a:xfrm>
              <a:off x="8483600" y="4455881"/>
              <a:ext cx="234950" cy="234950"/>
            </a:xfrm>
            <a:custGeom>
              <a:avLst/>
              <a:gdLst>
                <a:gd name="T0" fmla="*/ 219021 w 118"/>
                <a:gd name="T1" fmla="*/ 145350 h 118"/>
                <a:gd name="T2" fmla="*/ 91591 w 118"/>
                <a:gd name="T3" fmla="*/ 219021 h 118"/>
                <a:gd name="T4" fmla="*/ 15929 w 118"/>
                <a:gd name="T5" fmla="*/ 91591 h 118"/>
                <a:gd name="T6" fmla="*/ 145350 w 118"/>
                <a:gd name="T7" fmla="*/ 15929 h 118"/>
                <a:gd name="T8" fmla="*/ 219021 w 118"/>
                <a:gd name="T9" fmla="*/ 14535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18">
                  <a:moveTo>
                    <a:pt x="110" y="73"/>
                  </a:moveTo>
                  <a:cubicBezTo>
                    <a:pt x="103" y="101"/>
                    <a:pt x="74" y="118"/>
                    <a:pt x="46" y="110"/>
                  </a:cubicBezTo>
                  <a:cubicBezTo>
                    <a:pt x="17" y="103"/>
                    <a:pt x="0" y="74"/>
                    <a:pt x="8" y="46"/>
                  </a:cubicBezTo>
                  <a:cubicBezTo>
                    <a:pt x="15" y="17"/>
                    <a:pt x="44" y="0"/>
                    <a:pt x="73" y="8"/>
                  </a:cubicBezTo>
                  <a:cubicBezTo>
                    <a:pt x="101" y="15"/>
                    <a:pt x="118" y="44"/>
                    <a:pt x="110" y="73"/>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7" name="Freeform 743"/>
            <p:cNvSpPr>
              <a:spLocks/>
            </p:cNvSpPr>
            <p:nvPr/>
          </p:nvSpPr>
          <p:spPr bwMode="auto">
            <a:xfrm>
              <a:off x="8583613" y="4579706"/>
              <a:ext cx="47625" cy="47625"/>
            </a:xfrm>
            <a:custGeom>
              <a:avLst/>
              <a:gdLst>
                <a:gd name="T0" fmla="*/ 45641 w 24"/>
                <a:gd name="T1" fmla="*/ 29766 h 24"/>
                <a:gd name="T2" fmla="*/ 19844 w 24"/>
                <a:gd name="T3" fmla="*/ 45641 h 24"/>
                <a:gd name="T4" fmla="*/ 3969 w 24"/>
                <a:gd name="T5" fmla="*/ 19844 h 24"/>
                <a:gd name="T6" fmla="*/ 29766 w 24"/>
                <a:gd name="T7" fmla="*/ 3969 h 24"/>
                <a:gd name="T8" fmla="*/ 45641 w 24"/>
                <a:gd name="T9" fmla="*/ 2976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4">
                  <a:moveTo>
                    <a:pt x="23" y="15"/>
                  </a:moveTo>
                  <a:cubicBezTo>
                    <a:pt x="21" y="21"/>
                    <a:pt x="15" y="24"/>
                    <a:pt x="10" y="23"/>
                  </a:cubicBezTo>
                  <a:cubicBezTo>
                    <a:pt x="4" y="21"/>
                    <a:pt x="0" y="15"/>
                    <a:pt x="2" y="10"/>
                  </a:cubicBezTo>
                  <a:cubicBezTo>
                    <a:pt x="4" y="4"/>
                    <a:pt x="9" y="0"/>
                    <a:pt x="15" y="2"/>
                  </a:cubicBezTo>
                  <a:cubicBezTo>
                    <a:pt x="21" y="3"/>
                    <a:pt x="24" y="9"/>
                    <a:pt x="23" y="1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8" name="Freeform 744"/>
            <p:cNvSpPr>
              <a:spLocks/>
            </p:cNvSpPr>
            <p:nvPr/>
          </p:nvSpPr>
          <p:spPr bwMode="auto">
            <a:xfrm>
              <a:off x="8624888" y="4601931"/>
              <a:ext cx="19050" cy="17463"/>
            </a:xfrm>
            <a:custGeom>
              <a:avLst/>
              <a:gdLst>
                <a:gd name="T0" fmla="*/ 19050 w 9"/>
                <a:gd name="T1" fmla="*/ 9702 h 9"/>
                <a:gd name="T2" fmla="*/ 8467 w 9"/>
                <a:gd name="T3" fmla="*/ 15523 h 9"/>
                <a:gd name="T4" fmla="*/ 2117 w 9"/>
                <a:gd name="T5" fmla="*/ 5821 h 9"/>
                <a:gd name="T6" fmla="*/ 12700 w 9"/>
                <a:gd name="T7" fmla="*/ 0 h 9"/>
                <a:gd name="T8" fmla="*/ 19050 w 9"/>
                <a:gd name="T9" fmla="*/ 9702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9" y="5"/>
                  </a:moveTo>
                  <a:cubicBezTo>
                    <a:pt x="8" y="7"/>
                    <a:pt x="6" y="9"/>
                    <a:pt x="4" y="8"/>
                  </a:cubicBezTo>
                  <a:cubicBezTo>
                    <a:pt x="2" y="7"/>
                    <a:pt x="0" y="5"/>
                    <a:pt x="1" y="3"/>
                  </a:cubicBezTo>
                  <a:cubicBezTo>
                    <a:pt x="2" y="1"/>
                    <a:pt x="4" y="0"/>
                    <a:pt x="6" y="0"/>
                  </a:cubicBezTo>
                  <a:cubicBezTo>
                    <a:pt x="8" y="1"/>
                    <a:pt x="9" y="3"/>
                    <a:pt x="9"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29" name="Freeform 745"/>
            <p:cNvSpPr>
              <a:spLocks/>
            </p:cNvSpPr>
            <p:nvPr/>
          </p:nvSpPr>
          <p:spPr bwMode="auto">
            <a:xfrm>
              <a:off x="8642350" y="4587644"/>
              <a:ext cx="20637" cy="20638"/>
            </a:xfrm>
            <a:custGeom>
              <a:avLst/>
              <a:gdLst>
                <a:gd name="T0" fmla="*/ 18761 w 11"/>
                <a:gd name="T1" fmla="*/ 12383 h 10"/>
                <a:gd name="T2" fmla="*/ 7504 w 11"/>
                <a:gd name="T3" fmla="*/ 18574 h 10"/>
                <a:gd name="T4" fmla="*/ 1876 w 11"/>
                <a:gd name="T5" fmla="*/ 6191 h 10"/>
                <a:gd name="T6" fmla="*/ 13133 w 11"/>
                <a:gd name="T7" fmla="*/ 0 h 10"/>
                <a:gd name="T8" fmla="*/ 18761 w 11"/>
                <a:gd name="T9" fmla="*/ 12383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10" y="6"/>
                  </a:moveTo>
                  <a:cubicBezTo>
                    <a:pt x="9" y="8"/>
                    <a:pt x="7" y="10"/>
                    <a:pt x="4" y="9"/>
                  </a:cubicBezTo>
                  <a:cubicBezTo>
                    <a:pt x="2" y="8"/>
                    <a:pt x="0" y="6"/>
                    <a:pt x="1" y="3"/>
                  </a:cubicBezTo>
                  <a:cubicBezTo>
                    <a:pt x="2" y="1"/>
                    <a:pt x="4" y="0"/>
                    <a:pt x="7" y="0"/>
                  </a:cubicBezTo>
                  <a:cubicBezTo>
                    <a:pt x="9" y="1"/>
                    <a:pt x="11" y="3"/>
                    <a:pt x="10" y="6"/>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0" name="Freeform 746"/>
            <p:cNvSpPr>
              <a:spLocks/>
            </p:cNvSpPr>
            <p:nvPr/>
          </p:nvSpPr>
          <p:spPr bwMode="auto">
            <a:xfrm>
              <a:off x="8629650" y="4633681"/>
              <a:ext cx="22225" cy="23813"/>
            </a:xfrm>
            <a:custGeom>
              <a:avLst/>
              <a:gdLst>
                <a:gd name="T0" fmla="*/ 20205 w 11"/>
                <a:gd name="T1" fmla="*/ 13891 h 12"/>
                <a:gd name="T2" fmla="*/ 8082 w 11"/>
                <a:gd name="T3" fmla="*/ 21829 h 12"/>
                <a:gd name="T4" fmla="*/ 0 w 11"/>
                <a:gd name="T5" fmla="*/ 9922 h 12"/>
                <a:gd name="T6" fmla="*/ 14143 w 11"/>
                <a:gd name="T7" fmla="*/ 1984 h 12"/>
                <a:gd name="T8" fmla="*/ 20205 w 11"/>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0" y="7"/>
                  </a:moveTo>
                  <a:cubicBezTo>
                    <a:pt x="10" y="10"/>
                    <a:pt x="7" y="12"/>
                    <a:pt x="4" y="11"/>
                  </a:cubicBezTo>
                  <a:cubicBezTo>
                    <a:pt x="1" y="10"/>
                    <a:pt x="0" y="7"/>
                    <a:pt x="0" y="5"/>
                  </a:cubicBezTo>
                  <a:cubicBezTo>
                    <a:pt x="1" y="2"/>
                    <a:pt x="4" y="0"/>
                    <a:pt x="7" y="1"/>
                  </a:cubicBezTo>
                  <a:cubicBezTo>
                    <a:pt x="9" y="2"/>
                    <a:pt x="11" y="5"/>
                    <a:pt x="10"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1" name="Freeform 747"/>
            <p:cNvSpPr>
              <a:spLocks/>
            </p:cNvSpPr>
            <p:nvPr/>
          </p:nvSpPr>
          <p:spPr bwMode="auto">
            <a:xfrm>
              <a:off x="8599488" y="4647969"/>
              <a:ext cx="23812" cy="23813"/>
            </a:xfrm>
            <a:custGeom>
              <a:avLst/>
              <a:gdLst>
                <a:gd name="T0" fmla="*/ 21828 w 12"/>
                <a:gd name="T1" fmla="*/ 13891 h 12"/>
                <a:gd name="T2" fmla="*/ 9922 w 12"/>
                <a:gd name="T3" fmla="*/ 21829 h 12"/>
                <a:gd name="T4" fmla="*/ 1984 w 12"/>
                <a:gd name="T5" fmla="*/ 7938 h 12"/>
                <a:gd name="T6" fmla="*/ 13890 w 12"/>
                <a:gd name="T7" fmla="*/ 1984 h 12"/>
                <a:gd name="T8" fmla="*/ 21828 w 12"/>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1" y="7"/>
                  </a:moveTo>
                  <a:cubicBezTo>
                    <a:pt x="10" y="10"/>
                    <a:pt x="7" y="12"/>
                    <a:pt x="5" y="11"/>
                  </a:cubicBezTo>
                  <a:cubicBezTo>
                    <a:pt x="2" y="10"/>
                    <a:pt x="0" y="7"/>
                    <a:pt x="1" y="4"/>
                  </a:cubicBezTo>
                  <a:cubicBezTo>
                    <a:pt x="2" y="2"/>
                    <a:pt x="5" y="0"/>
                    <a:pt x="7" y="1"/>
                  </a:cubicBezTo>
                  <a:cubicBezTo>
                    <a:pt x="10" y="1"/>
                    <a:pt x="12" y="4"/>
                    <a:pt x="11"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2" name="Freeform 748"/>
            <p:cNvSpPr>
              <a:spLocks/>
            </p:cNvSpPr>
            <p:nvPr/>
          </p:nvSpPr>
          <p:spPr bwMode="auto">
            <a:xfrm>
              <a:off x="8655050" y="4617806"/>
              <a:ext cx="14287" cy="15875"/>
            </a:xfrm>
            <a:custGeom>
              <a:avLst/>
              <a:gdLst>
                <a:gd name="T0" fmla="*/ 14287 w 7"/>
                <a:gd name="T1" fmla="*/ 9922 h 8"/>
                <a:gd name="T2" fmla="*/ 6123 w 7"/>
                <a:gd name="T3" fmla="*/ 13891 h 8"/>
                <a:gd name="T4" fmla="*/ 2041 w 7"/>
                <a:gd name="T5" fmla="*/ 5953 h 8"/>
                <a:gd name="T6" fmla="*/ 10205 w 7"/>
                <a:gd name="T7" fmla="*/ 1984 h 8"/>
                <a:gd name="T8" fmla="*/ 14287 w 7"/>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7" y="5"/>
                  </a:moveTo>
                  <a:cubicBezTo>
                    <a:pt x="6" y="7"/>
                    <a:pt x="5" y="8"/>
                    <a:pt x="3" y="7"/>
                  </a:cubicBezTo>
                  <a:cubicBezTo>
                    <a:pt x="1" y="7"/>
                    <a:pt x="0" y="5"/>
                    <a:pt x="1" y="3"/>
                  </a:cubicBezTo>
                  <a:cubicBezTo>
                    <a:pt x="1" y="1"/>
                    <a:pt x="3" y="0"/>
                    <a:pt x="5" y="1"/>
                  </a:cubicBezTo>
                  <a:cubicBezTo>
                    <a:pt x="6" y="1"/>
                    <a:pt x="7" y="3"/>
                    <a:pt x="7"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3" name="Freeform 749"/>
            <p:cNvSpPr>
              <a:spLocks/>
            </p:cNvSpPr>
            <p:nvPr/>
          </p:nvSpPr>
          <p:spPr bwMode="auto">
            <a:xfrm>
              <a:off x="8575675" y="4620981"/>
              <a:ext cx="36512" cy="38100"/>
            </a:xfrm>
            <a:custGeom>
              <a:avLst/>
              <a:gdLst>
                <a:gd name="T0" fmla="*/ 34484 w 18"/>
                <a:gd name="T1" fmla="*/ 22058 h 19"/>
                <a:gd name="T2" fmla="*/ 14199 w 18"/>
                <a:gd name="T3" fmla="*/ 34089 h 19"/>
                <a:gd name="T4" fmla="*/ 2028 w 18"/>
                <a:gd name="T5" fmla="*/ 14037 h 19"/>
                <a:gd name="T6" fmla="*/ 22313 w 18"/>
                <a:gd name="T7" fmla="*/ 2005 h 19"/>
                <a:gd name="T8" fmla="*/ 34484 w 18"/>
                <a:gd name="T9" fmla="*/ 2205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17" y="11"/>
                  </a:moveTo>
                  <a:cubicBezTo>
                    <a:pt x="16" y="16"/>
                    <a:pt x="11" y="19"/>
                    <a:pt x="7" y="17"/>
                  </a:cubicBezTo>
                  <a:cubicBezTo>
                    <a:pt x="3" y="16"/>
                    <a:pt x="0" y="12"/>
                    <a:pt x="1" y="7"/>
                  </a:cubicBezTo>
                  <a:cubicBezTo>
                    <a:pt x="2" y="3"/>
                    <a:pt x="7" y="0"/>
                    <a:pt x="11" y="1"/>
                  </a:cubicBezTo>
                  <a:cubicBezTo>
                    <a:pt x="16" y="2"/>
                    <a:pt x="18" y="7"/>
                    <a:pt x="17" y="1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4" name="Freeform 750"/>
            <p:cNvSpPr>
              <a:spLocks/>
            </p:cNvSpPr>
            <p:nvPr/>
          </p:nvSpPr>
          <p:spPr bwMode="auto">
            <a:xfrm>
              <a:off x="8605838" y="4632094"/>
              <a:ext cx="15875" cy="15875"/>
            </a:xfrm>
            <a:custGeom>
              <a:avLst/>
              <a:gdLst>
                <a:gd name="T0" fmla="*/ 15875 w 8"/>
                <a:gd name="T1" fmla="*/ 9922 h 8"/>
                <a:gd name="T2" fmla="*/ 5953 w 8"/>
                <a:gd name="T3" fmla="*/ 13891 h 8"/>
                <a:gd name="T4" fmla="*/ 1984 w 8"/>
                <a:gd name="T5" fmla="*/ 5953 h 8"/>
                <a:gd name="T6" fmla="*/ 9922 w 8"/>
                <a:gd name="T7" fmla="*/ 0 h 8"/>
                <a:gd name="T8" fmla="*/ 15875 w 8"/>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8" y="5"/>
                  </a:moveTo>
                  <a:cubicBezTo>
                    <a:pt x="7" y="7"/>
                    <a:pt x="5" y="8"/>
                    <a:pt x="3" y="7"/>
                  </a:cubicBezTo>
                  <a:cubicBezTo>
                    <a:pt x="1" y="7"/>
                    <a:pt x="0" y="5"/>
                    <a:pt x="1" y="3"/>
                  </a:cubicBezTo>
                  <a:cubicBezTo>
                    <a:pt x="1" y="1"/>
                    <a:pt x="3" y="0"/>
                    <a:pt x="5" y="0"/>
                  </a:cubicBezTo>
                  <a:cubicBezTo>
                    <a:pt x="7" y="1"/>
                    <a:pt x="8" y="3"/>
                    <a:pt x="8"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5" name="Freeform 751"/>
            <p:cNvSpPr>
              <a:spLocks/>
            </p:cNvSpPr>
            <p:nvPr/>
          </p:nvSpPr>
          <p:spPr bwMode="auto">
            <a:xfrm>
              <a:off x="10080625" y="3693881"/>
              <a:ext cx="309562" cy="330200"/>
            </a:xfrm>
            <a:custGeom>
              <a:avLst/>
              <a:gdLst>
                <a:gd name="T0" fmla="*/ 251644 w 155"/>
                <a:gd name="T1" fmla="*/ 9946 h 166"/>
                <a:gd name="T2" fmla="*/ 221686 w 155"/>
                <a:gd name="T3" fmla="*/ 51718 h 166"/>
                <a:gd name="T4" fmla="*/ 45935 w 155"/>
                <a:gd name="T5" fmla="*/ 91501 h 166"/>
                <a:gd name="T6" fmla="*/ 73895 w 155"/>
                <a:gd name="T7" fmla="*/ 284449 h 166"/>
                <a:gd name="T8" fmla="*/ 267621 w 155"/>
                <a:gd name="T9" fmla="*/ 256601 h 166"/>
                <a:gd name="T10" fmla="*/ 255638 w 155"/>
                <a:gd name="T11" fmla="*/ 77577 h 166"/>
                <a:gd name="T12" fmla="*/ 285596 w 155"/>
                <a:gd name="T13" fmla="*/ 35805 h 166"/>
                <a:gd name="T14" fmla="*/ 281602 w 155"/>
                <a:gd name="T15" fmla="*/ 5967 h 166"/>
                <a:gd name="T16" fmla="*/ 251644 w 155"/>
                <a:gd name="T17" fmla="*/ 9946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166">
                  <a:moveTo>
                    <a:pt x="126" y="5"/>
                  </a:moveTo>
                  <a:cubicBezTo>
                    <a:pt x="111" y="26"/>
                    <a:pt x="111" y="26"/>
                    <a:pt x="111" y="26"/>
                  </a:cubicBezTo>
                  <a:cubicBezTo>
                    <a:pt x="81" y="10"/>
                    <a:pt x="43" y="18"/>
                    <a:pt x="23" y="46"/>
                  </a:cubicBezTo>
                  <a:cubicBezTo>
                    <a:pt x="0" y="77"/>
                    <a:pt x="6" y="120"/>
                    <a:pt x="37" y="143"/>
                  </a:cubicBezTo>
                  <a:cubicBezTo>
                    <a:pt x="68" y="166"/>
                    <a:pt x="112" y="160"/>
                    <a:pt x="134" y="129"/>
                  </a:cubicBezTo>
                  <a:cubicBezTo>
                    <a:pt x="155" y="101"/>
                    <a:pt x="152" y="63"/>
                    <a:pt x="128" y="39"/>
                  </a:cubicBezTo>
                  <a:cubicBezTo>
                    <a:pt x="143" y="18"/>
                    <a:pt x="143" y="18"/>
                    <a:pt x="143" y="18"/>
                  </a:cubicBezTo>
                  <a:cubicBezTo>
                    <a:pt x="147" y="13"/>
                    <a:pt x="146" y="6"/>
                    <a:pt x="141" y="3"/>
                  </a:cubicBezTo>
                  <a:cubicBezTo>
                    <a:pt x="137" y="0"/>
                    <a:pt x="130" y="1"/>
                    <a:pt x="12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6" name="Freeform 752"/>
            <p:cNvSpPr>
              <a:spLocks/>
            </p:cNvSpPr>
            <p:nvPr/>
          </p:nvSpPr>
          <p:spPr bwMode="auto">
            <a:xfrm>
              <a:off x="10117138" y="3747856"/>
              <a:ext cx="239712" cy="238125"/>
            </a:xfrm>
            <a:custGeom>
              <a:avLst/>
              <a:gdLst>
                <a:gd name="T0" fmla="*/ 183779 w 120"/>
                <a:gd name="T1" fmla="*/ 35719 h 120"/>
                <a:gd name="T2" fmla="*/ 205753 w 120"/>
                <a:gd name="T3" fmla="*/ 182563 h 120"/>
                <a:gd name="T4" fmla="*/ 57930 w 120"/>
                <a:gd name="T5" fmla="*/ 204391 h 120"/>
                <a:gd name="T6" fmla="*/ 35957 w 120"/>
                <a:gd name="T7" fmla="*/ 57547 h 120"/>
                <a:gd name="T8" fmla="*/ 183779 w 120"/>
                <a:gd name="T9" fmla="*/ 35719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92" y="18"/>
                  </a:moveTo>
                  <a:cubicBezTo>
                    <a:pt x="116" y="35"/>
                    <a:pt x="120" y="68"/>
                    <a:pt x="103" y="92"/>
                  </a:cubicBezTo>
                  <a:cubicBezTo>
                    <a:pt x="86" y="115"/>
                    <a:pt x="52" y="120"/>
                    <a:pt x="29" y="103"/>
                  </a:cubicBezTo>
                  <a:cubicBezTo>
                    <a:pt x="5" y="86"/>
                    <a:pt x="0" y="52"/>
                    <a:pt x="18" y="29"/>
                  </a:cubicBezTo>
                  <a:cubicBezTo>
                    <a:pt x="35" y="5"/>
                    <a:pt x="68" y="0"/>
                    <a:pt x="92" y="1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7" name="Freeform 753"/>
            <p:cNvSpPr>
              <a:spLocks/>
            </p:cNvSpPr>
            <p:nvPr/>
          </p:nvSpPr>
          <p:spPr bwMode="auto">
            <a:xfrm>
              <a:off x="10242550" y="3849456"/>
              <a:ext cx="49212" cy="47625"/>
            </a:xfrm>
            <a:custGeom>
              <a:avLst/>
              <a:gdLst>
                <a:gd name="T0" fmla="*/ 37401 w 25"/>
                <a:gd name="T1" fmla="*/ 5953 h 24"/>
                <a:gd name="T2" fmla="*/ 41338 w 25"/>
                <a:gd name="T3" fmla="*/ 35719 h 24"/>
                <a:gd name="T4" fmla="*/ 11811 w 25"/>
                <a:gd name="T5" fmla="*/ 41672 h 24"/>
                <a:gd name="T6" fmla="*/ 7874 w 25"/>
                <a:gd name="T7" fmla="*/ 11906 h 24"/>
                <a:gd name="T8" fmla="*/ 37401 w 25"/>
                <a:gd name="T9" fmla="*/ 595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4">
                  <a:moveTo>
                    <a:pt x="19" y="3"/>
                  </a:moveTo>
                  <a:cubicBezTo>
                    <a:pt x="24" y="7"/>
                    <a:pt x="25" y="14"/>
                    <a:pt x="21" y="18"/>
                  </a:cubicBezTo>
                  <a:cubicBezTo>
                    <a:pt x="18" y="23"/>
                    <a:pt x="11" y="24"/>
                    <a:pt x="6" y="21"/>
                  </a:cubicBezTo>
                  <a:cubicBezTo>
                    <a:pt x="1" y="17"/>
                    <a:pt x="0" y="10"/>
                    <a:pt x="4" y="6"/>
                  </a:cubicBezTo>
                  <a:cubicBezTo>
                    <a:pt x="8" y="1"/>
                    <a:pt x="14" y="0"/>
                    <a:pt x="19"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8" name="Freeform 754"/>
            <p:cNvSpPr>
              <a:spLocks/>
            </p:cNvSpPr>
            <p:nvPr/>
          </p:nvSpPr>
          <p:spPr bwMode="auto">
            <a:xfrm>
              <a:off x="10274300" y="3839931"/>
              <a:ext cx="17462" cy="19050"/>
            </a:xfrm>
            <a:custGeom>
              <a:avLst/>
              <a:gdLst>
                <a:gd name="T0" fmla="*/ 13582 w 9"/>
                <a:gd name="T1" fmla="*/ 2117 h 9"/>
                <a:gd name="T2" fmla="*/ 15522 w 9"/>
                <a:gd name="T3" fmla="*/ 14817 h 9"/>
                <a:gd name="T4" fmla="*/ 3880 w 9"/>
                <a:gd name="T5" fmla="*/ 16933 h 9"/>
                <a:gd name="T6" fmla="*/ 1940 w 9"/>
                <a:gd name="T7" fmla="*/ 4233 h 9"/>
                <a:gd name="T8" fmla="*/ 13582 w 9"/>
                <a:gd name="T9" fmla="*/ 2117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7" y="1"/>
                  </a:moveTo>
                  <a:cubicBezTo>
                    <a:pt x="8" y="2"/>
                    <a:pt x="9" y="5"/>
                    <a:pt x="8" y="7"/>
                  </a:cubicBezTo>
                  <a:cubicBezTo>
                    <a:pt x="6" y="9"/>
                    <a:pt x="4" y="9"/>
                    <a:pt x="2" y="8"/>
                  </a:cubicBezTo>
                  <a:cubicBezTo>
                    <a:pt x="0" y="6"/>
                    <a:pt x="0" y="4"/>
                    <a:pt x="1" y="2"/>
                  </a:cubicBezTo>
                  <a:cubicBezTo>
                    <a:pt x="2" y="0"/>
                    <a:pt x="5" y="0"/>
                    <a:pt x="7"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39" name="Freeform 755"/>
            <p:cNvSpPr>
              <a:spLocks/>
            </p:cNvSpPr>
            <p:nvPr/>
          </p:nvSpPr>
          <p:spPr bwMode="auto">
            <a:xfrm>
              <a:off x="10266363" y="3819294"/>
              <a:ext cx="22225" cy="19050"/>
            </a:xfrm>
            <a:custGeom>
              <a:avLst/>
              <a:gdLst>
                <a:gd name="T0" fmla="*/ 16164 w 11"/>
                <a:gd name="T1" fmla="*/ 1905 h 10"/>
                <a:gd name="T2" fmla="*/ 18184 w 11"/>
                <a:gd name="T3" fmla="*/ 15240 h 10"/>
                <a:gd name="T4" fmla="*/ 6061 w 11"/>
                <a:gd name="T5" fmla="*/ 17145 h 10"/>
                <a:gd name="T6" fmla="*/ 4041 w 11"/>
                <a:gd name="T7" fmla="*/ 3810 h 10"/>
                <a:gd name="T8" fmla="*/ 16164 w 11"/>
                <a:gd name="T9" fmla="*/ 1905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8" y="1"/>
                  </a:moveTo>
                  <a:cubicBezTo>
                    <a:pt x="10" y="3"/>
                    <a:pt x="11" y="6"/>
                    <a:pt x="9" y="8"/>
                  </a:cubicBezTo>
                  <a:cubicBezTo>
                    <a:pt x="8" y="10"/>
                    <a:pt x="5" y="10"/>
                    <a:pt x="3" y="9"/>
                  </a:cubicBezTo>
                  <a:cubicBezTo>
                    <a:pt x="1" y="7"/>
                    <a:pt x="0" y="4"/>
                    <a:pt x="2" y="2"/>
                  </a:cubicBezTo>
                  <a:cubicBezTo>
                    <a:pt x="3" y="0"/>
                    <a:pt x="6" y="0"/>
                    <a:pt x="8"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0" name="Freeform 756"/>
            <p:cNvSpPr>
              <a:spLocks/>
            </p:cNvSpPr>
            <p:nvPr/>
          </p:nvSpPr>
          <p:spPr bwMode="auto">
            <a:xfrm>
              <a:off x="10306050" y="3846281"/>
              <a:ext cx="23812" cy="22225"/>
            </a:xfrm>
            <a:custGeom>
              <a:avLst/>
              <a:gdLst>
                <a:gd name="T0" fmla="*/ 17859 w 12"/>
                <a:gd name="T1" fmla="*/ 4041 h 11"/>
                <a:gd name="T2" fmla="*/ 19843 w 12"/>
                <a:gd name="T3" fmla="*/ 18184 h 11"/>
                <a:gd name="T4" fmla="*/ 5953 w 12"/>
                <a:gd name="T5" fmla="*/ 20205 h 11"/>
                <a:gd name="T6" fmla="*/ 3969 w 12"/>
                <a:gd name="T7" fmla="*/ 6061 h 11"/>
                <a:gd name="T8" fmla="*/ 17859 w 12"/>
                <a:gd name="T9" fmla="*/ 404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1">
                  <a:moveTo>
                    <a:pt x="9" y="2"/>
                  </a:moveTo>
                  <a:cubicBezTo>
                    <a:pt x="11" y="3"/>
                    <a:pt x="12" y="6"/>
                    <a:pt x="10" y="9"/>
                  </a:cubicBezTo>
                  <a:cubicBezTo>
                    <a:pt x="8" y="11"/>
                    <a:pt x="5" y="11"/>
                    <a:pt x="3" y="10"/>
                  </a:cubicBezTo>
                  <a:cubicBezTo>
                    <a:pt x="1" y="8"/>
                    <a:pt x="0" y="5"/>
                    <a:pt x="2" y="3"/>
                  </a:cubicBezTo>
                  <a:cubicBezTo>
                    <a:pt x="3" y="0"/>
                    <a:pt x="7" y="0"/>
                    <a:pt x="9" y="2"/>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1" name="Freeform 757"/>
            <p:cNvSpPr>
              <a:spLocks/>
            </p:cNvSpPr>
            <p:nvPr/>
          </p:nvSpPr>
          <p:spPr bwMode="auto">
            <a:xfrm>
              <a:off x="10307638" y="3878031"/>
              <a:ext cx="23812" cy="23813"/>
            </a:xfrm>
            <a:custGeom>
              <a:avLst/>
              <a:gdLst>
                <a:gd name="T0" fmla="*/ 17859 w 12"/>
                <a:gd name="T1" fmla="*/ 1984 h 12"/>
                <a:gd name="T2" fmla="*/ 19843 w 12"/>
                <a:gd name="T3" fmla="*/ 17860 h 12"/>
                <a:gd name="T4" fmla="*/ 5953 w 12"/>
                <a:gd name="T5" fmla="*/ 19844 h 12"/>
                <a:gd name="T6" fmla="*/ 3969 w 12"/>
                <a:gd name="T7" fmla="*/ 5953 h 12"/>
                <a:gd name="T8" fmla="*/ 17859 w 12"/>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9" y="1"/>
                  </a:moveTo>
                  <a:cubicBezTo>
                    <a:pt x="11" y="3"/>
                    <a:pt x="12" y="6"/>
                    <a:pt x="10" y="9"/>
                  </a:cubicBezTo>
                  <a:cubicBezTo>
                    <a:pt x="8" y="11"/>
                    <a:pt x="5" y="12"/>
                    <a:pt x="3" y="10"/>
                  </a:cubicBezTo>
                  <a:cubicBezTo>
                    <a:pt x="0" y="8"/>
                    <a:pt x="0" y="5"/>
                    <a:pt x="2" y="3"/>
                  </a:cubicBezTo>
                  <a:cubicBezTo>
                    <a:pt x="3" y="0"/>
                    <a:pt x="7" y="0"/>
                    <a:pt x="9"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2" name="Freeform 758"/>
            <p:cNvSpPr>
              <a:spLocks/>
            </p:cNvSpPr>
            <p:nvPr/>
          </p:nvSpPr>
          <p:spPr bwMode="auto">
            <a:xfrm>
              <a:off x="10299700" y="3822469"/>
              <a:ext cx="14287" cy="14288"/>
            </a:xfrm>
            <a:custGeom>
              <a:avLst/>
              <a:gdLst>
                <a:gd name="T0" fmla="*/ 12246 w 7"/>
                <a:gd name="T1" fmla="*/ 2041 h 7"/>
                <a:gd name="T2" fmla="*/ 12246 w 7"/>
                <a:gd name="T3" fmla="*/ 10206 h 7"/>
                <a:gd name="T4" fmla="*/ 4082 w 7"/>
                <a:gd name="T5" fmla="*/ 12247 h 7"/>
                <a:gd name="T6" fmla="*/ 2041 w 7"/>
                <a:gd name="T7" fmla="*/ 4082 h 7"/>
                <a:gd name="T8" fmla="*/ 12246 w 7"/>
                <a:gd name="T9" fmla="*/ 204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6" y="1"/>
                  </a:moveTo>
                  <a:cubicBezTo>
                    <a:pt x="7" y="2"/>
                    <a:pt x="7" y="4"/>
                    <a:pt x="6" y="5"/>
                  </a:cubicBezTo>
                  <a:cubicBezTo>
                    <a:pt x="5" y="7"/>
                    <a:pt x="3" y="7"/>
                    <a:pt x="2" y="6"/>
                  </a:cubicBezTo>
                  <a:cubicBezTo>
                    <a:pt x="0" y="5"/>
                    <a:pt x="0" y="3"/>
                    <a:pt x="1" y="2"/>
                  </a:cubicBezTo>
                  <a:cubicBezTo>
                    <a:pt x="2" y="0"/>
                    <a:pt x="4"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3" name="Freeform 759"/>
            <p:cNvSpPr>
              <a:spLocks/>
            </p:cNvSpPr>
            <p:nvPr/>
          </p:nvSpPr>
          <p:spPr bwMode="auto">
            <a:xfrm>
              <a:off x="10275888" y="3881206"/>
              <a:ext cx="38100" cy="36513"/>
            </a:xfrm>
            <a:custGeom>
              <a:avLst/>
              <a:gdLst>
                <a:gd name="T0" fmla="*/ 30079 w 19"/>
                <a:gd name="T1" fmla="*/ 5765 h 19"/>
                <a:gd name="T2" fmla="*/ 32084 w 19"/>
                <a:gd name="T3" fmla="*/ 26904 h 19"/>
                <a:gd name="T4" fmla="*/ 10026 w 19"/>
                <a:gd name="T5" fmla="*/ 30748 h 19"/>
                <a:gd name="T6" fmla="*/ 6016 w 19"/>
                <a:gd name="T7" fmla="*/ 7687 h 19"/>
                <a:gd name="T8" fmla="*/ 30079 w 19"/>
                <a:gd name="T9" fmla="*/ 576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5" y="3"/>
                  </a:moveTo>
                  <a:cubicBezTo>
                    <a:pt x="18" y="5"/>
                    <a:pt x="19" y="11"/>
                    <a:pt x="16" y="14"/>
                  </a:cubicBezTo>
                  <a:cubicBezTo>
                    <a:pt x="14" y="18"/>
                    <a:pt x="8" y="19"/>
                    <a:pt x="5" y="16"/>
                  </a:cubicBezTo>
                  <a:cubicBezTo>
                    <a:pt x="1" y="13"/>
                    <a:pt x="0" y="8"/>
                    <a:pt x="3" y="4"/>
                  </a:cubicBezTo>
                  <a:cubicBezTo>
                    <a:pt x="6" y="1"/>
                    <a:pt x="11" y="0"/>
                    <a:pt x="15"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4" name="Freeform 760"/>
            <p:cNvSpPr>
              <a:spLocks/>
            </p:cNvSpPr>
            <p:nvPr/>
          </p:nvSpPr>
          <p:spPr bwMode="auto">
            <a:xfrm>
              <a:off x="10294938" y="3873269"/>
              <a:ext cx="15875" cy="15875"/>
            </a:xfrm>
            <a:custGeom>
              <a:avLst/>
              <a:gdLst>
                <a:gd name="T0" fmla="*/ 11906 w 8"/>
                <a:gd name="T1" fmla="*/ 1984 h 8"/>
                <a:gd name="T2" fmla="*/ 13891 w 8"/>
                <a:gd name="T3" fmla="*/ 11906 h 8"/>
                <a:gd name="T4" fmla="*/ 3969 w 8"/>
                <a:gd name="T5" fmla="*/ 13891 h 8"/>
                <a:gd name="T6" fmla="*/ 1984 w 8"/>
                <a:gd name="T7" fmla="*/ 3969 h 8"/>
                <a:gd name="T8" fmla="*/ 11906 w 8"/>
                <a:gd name="T9" fmla="*/ 198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6" y="1"/>
                  </a:moveTo>
                  <a:cubicBezTo>
                    <a:pt x="8" y="2"/>
                    <a:pt x="8" y="4"/>
                    <a:pt x="7" y="6"/>
                  </a:cubicBezTo>
                  <a:cubicBezTo>
                    <a:pt x="6" y="7"/>
                    <a:pt x="3" y="8"/>
                    <a:pt x="2" y="7"/>
                  </a:cubicBezTo>
                  <a:cubicBezTo>
                    <a:pt x="0" y="5"/>
                    <a:pt x="0" y="3"/>
                    <a:pt x="1" y="2"/>
                  </a:cubicBezTo>
                  <a:cubicBezTo>
                    <a:pt x="2" y="0"/>
                    <a:pt x="5"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5" name="Rectangle 761"/>
            <p:cNvSpPr>
              <a:spLocks noChangeArrowheads="1"/>
            </p:cNvSpPr>
            <p:nvPr/>
          </p:nvSpPr>
          <p:spPr bwMode="auto">
            <a:xfrm>
              <a:off x="9453563" y="2131781"/>
              <a:ext cx="7937" cy="533400"/>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46" name="Freeform 762"/>
            <p:cNvSpPr>
              <a:spLocks/>
            </p:cNvSpPr>
            <p:nvPr/>
          </p:nvSpPr>
          <p:spPr bwMode="auto">
            <a:xfrm>
              <a:off x="9453563" y="2131781"/>
              <a:ext cx="7937" cy="533400"/>
            </a:xfrm>
            <a:custGeom>
              <a:avLst/>
              <a:gdLst>
                <a:gd name="T0" fmla="*/ 0 w 5"/>
                <a:gd name="T1" fmla="*/ 0 h 336"/>
                <a:gd name="T2" fmla="*/ 0 w 5"/>
                <a:gd name="T3" fmla="*/ 533400 h 336"/>
                <a:gd name="T4" fmla="*/ 7937 w 5"/>
                <a:gd name="T5" fmla="*/ 533400 h 336"/>
                <a:gd name="T6" fmla="*/ 7937 w 5"/>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0" y="0"/>
                  </a:moveTo>
                  <a:lnTo>
                    <a:pt x="0" y="336"/>
                  </a:lnTo>
                  <a:lnTo>
                    <a:pt x="5" y="33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7" name="Rectangle 763"/>
            <p:cNvSpPr>
              <a:spLocks noChangeArrowheads="1"/>
            </p:cNvSpPr>
            <p:nvPr/>
          </p:nvSpPr>
          <p:spPr bwMode="auto">
            <a:xfrm>
              <a:off x="7927975" y="2138131"/>
              <a:ext cx="7937" cy="534988"/>
            </a:xfrm>
            <a:prstGeom prst="rect">
              <a:avLst/>
            </a:prstGeom>
            <a:solidFill>
              <a:srgbClr val="7D5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48" name="Freeform 764"/>
            <p:cNvSpPr>
              <a:spLocks/>
            </p:cNvSpPr>
            <p:nvPr/>
          </p:nvSpPr>
          <p:spPr bwMode="auto">
            <a:xfrm>
              <a:off x="7927975" y="2138131"/>
              <a:ext cx="7937" cy="534988"/>
            </a:xfrm>
            <a:custGeom>
              <a:avLst/>
              <a:gdLst>
                <a:gd name="T0" fmla="*/ 0 w 5"/>
                <a:gd name="T1" fmla="*/ 0 h 337"/>
                <a:gd name="T2" fmla="*/ 0 w 5"/>
                <a:gd name="T3" fmla="*/ 534988 h 337"/>
                <a:gd name="T4" fmla="*/ 7937 w 5"/>
                <a:gd name="T5" fmla="*/ 534988 h 337"/>
                <a:gd name="T6" fmla="*/ 7937 w 5"/>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0" y="0"/>
                  </a:moveTo>
                  <a:lnTo>
                    <a:pt x="0" y="337"/>
                  </a:lnTo>
                  <a:lnTo>
                    <a:pt x="5" y="33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49" name="Rectangle 765"/>
            <p:cNvSpPr>
              <a:spLocks noChangeArrowheads="1"/>
            </p:cNvSpPr>
            <p:nvPr/>
          </p:nvSpPr>
          <p:spPr bwMode="auto">
            <a:xfrm>
              <a:off x="7927975" y="5721119"/>
              <a:ext cx="7937" cy="534988"/>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50" name="Freeform 766"/>
            <p:cNvSpPr>
              <a:spLocks/>
            </p:cNvSpPr>
            <p:nvPr/>
          </p:nvSpPr>
          <p:spPr bwMode="auto">
            <a:xfrm>
              <a:off x="7927975" y="5721119"/>
              <a:ext cx="7937" cy="534988"/>
            </a:xfrm>
            <a:custGeom>
              <a:avLst/>
              <a:gdLst>
                <a:gd name="T0" fmla="*/ 7937 w 5"/>
                <a:gd name="T1" fmla="*/ 534988 h 337"/>
                <a:gd name="T2" fmla="*/ 7937 w 5"/>
                <a:gd name="T3" fmla="*/ 0 h 337"/>
                <a:gd name="T4" fmla="*/ 0 w 5"/>
                <a:gd name="T5" fmla="*/ 0 h 337"/>
                <a:gd name="T6" fmla="*/ 0 w 5"/>
                <a:gd name="T7" fmla="*/ 534988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5" y="337"/>
                  </a:moveTo>
                  <a:lnTo>
                    <a:pt x="5" y="0"/>
                  </a:lnTo>
                  <a:lnTo>
                    <a:pt x="0" y="0"/>
                  </a:lnTo>
                  <a:lnTo>
                    <a:pt x="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51" name="Rectangle 767"/>
            <p:cNvSpPr>
              <a:spLocks noChangeArrowheads="1"/>
            </p:cNvSpPr>
            <p:nvPr/>
          </p:nvSpPr>
          <p:spPr bwMode="auto">
            <a:xfrm>
              <a:off x="9453563" y="5729056"/>
              <a:ext cx="7937" cy="533400"/>
            </a:xfrm>
            <a:prstGeom prst="rect">
              <a:avLst/>
            </a:prstGeom>
            <a:solidFill>
              <a:srgbClr val="CD3E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852" name="Freeform 768"/>
            <p:cNvSpPr>
              <a:spLocks/>
            </p:cNvSpPr>
            <p:nvPr/>
          </p:nvSpPr>
          <p:spPr bwMode="auto">
            <a:xfrm>
              <a:off x="9453563" y="5729056"/>
              <a:ext cx="7937" cy="533400"/>
            </a:xfrm>
            <a:custGeom>
              <a:avLst/>
              <a:gdLst>
                <a:gd name="T0" fmla="*/ 7937 w 5"/>
                <a:gd name="T1" fmla="*/ 533400 h 336"/>
                <a:gd name="T2" fmla="*/ 7937 w 5"/>
                <a:gd name="T3" fmla="*/ 0 h 336"/>
                <a:gd name="T4" fmla="*/ 0 w 5"/>
                <a:gd name="T5" fmla="*/ 0 h 336"/>
                <a:gd name="T6" fmla="*/ 0 w 5"/>
                <a:gd name="T7" fmla="*/ 53340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5" y="336"/>
                  </a:moveTo>
                  <a:lnTo>
                    <a:pt x="5" y="0"/>
                  </a:lnTo>
                  <a:lnTo>
                    <a:pt x="0" y="0"/>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460" name="文本框 775"/>
          <p:cNvSpPr txBox="1">
            <a:spLocks noChangeArrowheads="1"/>
          </p:cNvSpPr>
          <p:nvPr/>
        </p:nvSpPr>
        <p:spPr bwMode="auto">
          <a:xfrm>
            <a:off x="19048" y="2713853"/>
            <a:ext cx="7967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5400" b="1" dirty="0">
                <a:solidFill>
                  <a:schemeClr val="bg1"/>
                </a:solidFill>
                <a:latin typeface="微软雅黑" panose="020B0503020204020204" pitchFamily="34" charset="-122"/>
                <a:ea typeface="微软雅黑" panose="020B0503020204020204" pitchFamily="34" charset="-122"/>
              </a:rPr>
              <a:t>社</a:t>
            </a:r>
            <a:r>
              <a:rPr lang="zh-TW" altLang="en-US" sz="5400" b="1">
                <a:solidFill>
                  <a:schemeClr val="bg1"/>
                </a:solidFill>
                <a:latin typeface="微软雅黑" panose="020B0503020204020204" pitchFamily="34" charset="-122"/>
                <a:ea typeface="微软雅黑" panose="020B0503020204020204" pitchFamily="34" charset="-122"/>
              </a:rPr>
              <a:t>群媒體分析期末</a:t>
            </a:r>
            <a:r>
              <a:rPr lang="zh-TW" altLang="en-US" sz="5400" b="1" dirty="0">
                <a:solidFill>
                  <a:schemeClr val="bg1"/>
                </a:solidFill>
                <a:latin typeface="微软雅黑" panose="020B0503020204020204" pitchFamily="34" charset="-122"/>
                <a:ea typeface="微软雅黑" panose="020B0503020204020204" pitchFamily="34" charset="-122"/>
              </a:rPr>
              <a:t>報告</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9462" name="文本框 777"/>
          <p:cNvSpPr txBox="1">
            <a:spLocks noChangeArrowheads="1"/>
          </p:cNvSpPr>
          <p:nvPr/>
        </p:nvSpPr>
        <p:spPr bwMode="auto">
          <a:xfrm>
            <a:off x="207963" y="3636168"/>
            <a:ext cx="5594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a:solidFill>
                  <a:schemeClr val="bg1"/>
                </a:solidFill>
                <a:latin typeface="微软雅黑" panose="020B0503020204020204" pitchFamily="34" charset="-122"/>
                <a:ea typeface="微软雅黑" panose="020B0503020204020204" pitchFamily="34" charset="-122"/>
              </a:rPr>
              <a:t>THE PROFESSIONAL BUSINESS TEMPLATE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80" name="等腰三角形 779"/>
          <p:cNvSpPr/>
          <p:nvPr/>
        </p:nvSpPr>
        <p:spPr>
          <a:xfrm rot="13773772">
            <a:off x="2400802" y="860391"/>
            <a:ext cx="246062" cy="422275"/>
          </a:xfrm>
          <a:custGeom>
            <a:avLst/>
            <a:gdLst>
              <a:gd name="connsiteX0" fmla="*/ 0 w 490786"/>
              <a:gd name="connsiteY0" fmla="*/ 423091 h 423091"/>
              <a:gd name="connsiteX1" fmla="*/ 245393 w 490786"/>
              <a:gd name="connsiteY1" fmla="*/ 0 h 423091"/>
              <a:gd name="connsiteX2" fmla="*/ 490786 w 490786"/>
              <a:gd name="connsiteY2" fmla="*/ 423091 h 423091"/>
              <a:gd name="connsiteX3" fmla="*/ 0 w 490786"/>
              <a:gd name="connsiteY3" fmla="*/ 423091 h 423091"/>
              <a:gd name="connsiteX0" fmla="*/ 0 w 245393"/>
              <a:gd name="connsiteY0" fmla="*/ 423091 h 423091"/>
              <a:gd name="connsiteX1" fmla="*/ 245393 w 245393"/>
              <a:gd name="connsiteY1" fmla="*/ 0 h 423091"/>
              <a:gd name="connsiteX2" fmla="*/ 219188 w 245393"/>
              <a:gd name="connsiteY2" fmla="*/ 316203 h 423091"/>
              <a:gd name="connsiteX3" fmla="*/ 0 w 245393"/>
              <a:gd name="connsiteY3" fmla="*/ 423091 h 423091"/>
            </a:gdLst>
            <a:ahLst/>
            <a:cxnLst>
              <a:cxn ang="0">
                <a:pos x="connsiteX0" y="connsiteY0"/>
              </a:cxn>
              <a:cxn ang="0">
                <a:pos x="connsiteX1" y="connsiteY1"/>
              </a:cxn>
              <a:cxn ang="0">
                <a:pos x="connsiteX2" y="connsiteY2"/>
              </a:cxn>
              <a:cxn ang="0">
                <a:pos x="connsiteX3" y="connsiteY3"/>
              </a:cxn>
            </a:cxnLst>
            <a:rect l="l" t="t" r="r" b="b"/>
            <a:pathLst>
              <a:path w="245393" h="423091">
                <a:moveTo>
                  <a:pt x="0" y="423091"/>
                </a:moveTo>
                <a:lnTo>
                  <a:pt x="245393" y="0"/>
                </a:lnTo>
                <a:lnTo>
                  <a:pt x="219188" y="316203"/>
                </a:lnTo>
                <a:lnTo>
                  <a:pt x="0" y="423091"/>
                </a:lnTo>
                <a:close/>
              </a:path>
            </a:pathLst>
          </a:cu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1" name="等腰三角形 780"/>
          <p:cNvSpPr/>
          <p:nvPr/>
        </p:nvSpPr>
        <p:spPr>
          <a:xfrm rot="5400000">
            <a:off x="2300287" y="1106488"/>
            <a:ext cx="112713" cy="40163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Lst>
            <a:ahLst/>
            <a:cxnLst>
              <a:cxn ang="0">
                <a:pos x="connsiteX0" y="connsiteY0"/>
              </a:cxn>
              <a:cxn ang="0">
                <a:pos x="connsiteX1" y="connsiteY1"/>
              </a:cxn>
              <a:cxn ang="0">
                <a:pos x="connsiteX2" y="connsiteY2"/>
              </a:cxn>
              <a:cxn ang="0">
                <a:pos x="connsiteX3" y="connsiteY3"/>
              </a:cxn>
            </a:cxnLst>
            <a:rect l="l" t="t" r="r" b="b"/>
            <a:pathLst>
              <a:path w="238005" h="444383">
                <a:moveTo>
                  <a:pt x="0" y="444383"/>
                </a:moveTo>
                <a:lnTo>
                  <a:pt x="238005" y="176143"/>
                </a:lnTo>
                <a:lnTo>
                  <a:pt x="68367" y="0"/>
                </a:lnTo>
                <a:lnTo>
                  <a:pt x="0" y="444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5" name="图片 7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819662">
            <a:off x="483392" y="256034"/>
            <a:ext cx="18018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等腰三角形 780"/>
          <p:cNvSpPr/>
          <p:nvPr/>
        </p:nvSpPr>
        <p:spPr>
          <a:xfrm rot="3954975" flipH="1">
            <a:off x="2074863" y="857250"/>
            <a:ext cx="233362" cy="25558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 name="connsiteX0" fmla="*/ 0 w 364377"/>
              <a:gd name="connsiteY0" fmla="*/ 444383 h 444383"/>
              <a:gd name="connsiteX1" fmla="*/ 364378 w 364377"/>
              <a:gd name="connsiteY1" fmla="*/ 220912 h 444383"/>
              <a:gd name="connsiteX2" fmla="*/ 68367 w 364377"/>
              <a:gd name="connsiteY2" fmla="*/ 0 h 444383"/>
              <a:gd name="connsiteX3" fmla="*/ 0 w 364377"/>
              <a:gd name="connsiteY3" fmla="*/ 444383 h 444383"/>
              <a:gd name="connsiteX0" fmla="*/ 0 w 364379"/>
              <a:gd name="connsiteY0" fmla="*/ 283210 h 283210"/>
              <a:gd name="connsiteX1" fmla="*/ 364378 w 364379"/>
              <a:gd name="connsiteY1" fmla="*/ 59739 h 283210"/>
              <a:gd name="connsiteX2" fmla="*/ 220017 w 364379"/>
              <a:gd name="connsiteY2" fmla="*/ 0 h 283210"/>
              <a:gd name="connsiteX3" fmla="*/ 0 w 364379"/>
              <a:gd name="connsiteY3" fmla="*/ 283210 h 283210"/>
            </a:gdLst>
            <a:ahLst/>
            <a:cxnLst>
              <a:cxn ang="0">
                <a:pos x="connsiteX0" y="connsiteY0"/>
              </a:cxn>
              <a:cxn ang="0">
                <a:pos x="connsiteX1" y="connsiteY1"/>
              </a:cxn>
              <a:cxn ang="0">
                <a:pos x="connsiteX2" y="connsiteY2"/>
              </a:cxn>
              <a:cxn ang="0">
                <a:pos x="connsiteX3" y="connsiteY3"/>
              </a:cxn>
            </a:cxnLst>
            <a:rect l="l" t="t" r="r" b="b"/>
            <a:pathLst>
              <a:path w="364379" h="283210">
                <a:moveTo>
                  <a:pt x="0" y="283210"/>
                </a:moveTo>
                <a:lnTo>
                  <a:pt x="364378" y="59739"/>
                </a:lnTo>
                <a:lnTo>
                  <a:pt x="220017" y="0"/>
                </a:lnTo>
                <a:lnTo>
                  <a:pt x="0" y="283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字方塊 1"/>
          <p:cNvSpPr txBox="1"/>
          <p:nvPr/>
        </p:nvSpPr>
        <p:spPr>
          <a:xfrm>
            <a:off x="129043" y="4173946"/>
            <a:ext cx="4039619" cy="2031325"/>
          </a:xfrm>
          <a:prstGeom prst="rect">
            <a:avLst/>
          </a:prstGeom>
          <a:noFill/>
        </p:spPr>
        <p:txBody>
          <a:bodyPr wrap="square" rtlCol="0">
            <a:spAutoFit/>
          </a:bodyPr>
          <a:lstStyle/>
          <a:p>
            <a:r>
              <a:rPr lang="zh-TW" altLang="en-US" dirty="0">
                <a:solidFill>
                  <a:schemeClr val="bg1"/>
                </a:solidFill>
              </a:rPr>
              <a:t>第</a:t>
            </a:r>
            <a:r>
              <a:rPr lang="en-US" altLang="zh-TW" dirty="0">
                <a:solidFill>
                  <a:schemeClr val="bg1"/>
                </a:solidFill>
              </a:rPr>
              <a:t>14</a:t>
            </a:r>
            <a:r>
              <a:rPr lang="zh-TW" altLang="en-US" dirty="0">
                <a:solidFill>
                  <a:schemeClr val="bg1"/>
                </a:solidFill>
              </a:rPr>
              <a:t>組成員</a:t>
            </a:r>
            <a:r>
              <a:rPr lang="en-US" altLang="zh-TW" dirty="0">
                <a:solidFill>
                  <a:schemeClr val="bg1"/>
                </a:solidFill>
              </a:rPr>
              <a:t>:</a:t>
            </a:r>
          </a:p>
          <a:p>
            <a:endParaRPr lang="en-US" altLang="zh-TW" dirty="0">
              <a:solidFill>
                <a:schemeClr val="bg1"/>
              </a:solidFill>
            </a:endParaRPr>
          </a:p>
          <a:p>
            <a:r>
              <a:rPr lang="en-US" altLang="zh-TW" dirty="0">
                <a:solidFill>
                  <a:schemeClr val="bg1"/>
                </a:solidFill>
              </a:rPr>
              <a:t>N094220003 </a:t>
            </a:r>
            <a:r>
              <a:rPr lang="zh-TW" altLang="en-US" dirty="0">
                <a:solidFill>
                  <a:schemeClr val="bg1"/>
                </a:solidFill>
              </a:rPr>
              <a:t>林賢育</a:t>
            </a:r>
            <a:endParaRPr lang="en-US" altLang="zh-TW" dirty="0">
              <a:solidFill>
                <a:schemeClr val="bg1"/>
              </a:solidFill>
            </a:endParaRPr>
          </a:p>
          <a:p>
            <a:r>
              <a:rPr lang="en-US" altLang="zh-TW" dirty="0">
                <a:solidFill>
                  <a:schemeClr val="bg1"/>
                </a:solidFill>
              </a:rPr>
              <a:t>N094220004 </a:t>
            </a:r>
            <a:r>
              <a:rPr lang="zh-TW" altLang="en-US" dirty="0">
                <a:solidFill>
                  <a:schemeClr val="bg1"/>
                </a:solidFill>
              </a:rPr>
              <a:t>林建玄</a:t>
            </a:r>
            <a:endParaRPr lang="en-US" altLang="zh-TW" dirty="0">
              <a:solidFill>
                <a:schemeClr val="bg1"/>
              </a:solidFill>
            </a:endParaRPr>
          </a:p>
          <a:p>
            <a:r>
              <a:rPr lang="en-US" altLang="zh-TW" dirty="0">
                <a:solidFill>
                  <a:schemeClr val="bg1"/>
                </a:solidFill>
              </a:rPr>
              <a:t>N094220006 </a:t>
            </a:r>
            <a:r>
              <a:rPr lang="zh-TW" altLang="en-US" b="1" dirty="0">
                <a:solidFill>
                  <a:schemeClr val="bg1"/>
                </a:solidFill>
              </a:rPr>
              <a:t>楊雯珺</a:t>
            </a:r>
            <a:endParaRPr lang="zh-TW" altLang="en-US" dirty="0">
              <a:solidFill>
                <a:schemeClr val="bg1"/>
              </a:solidFill>
            </a:endParaRPr>
          </a:p>
          <a:p>
            <a:r>
              <a:rPr lang="en-US" altLang="zh-TW" dirty="0">
                <a:solidFill>
                  <a:schemeClr val="bg1"/>
                </a:solidFill>
              </a:rPr>
              <a:t>N094220013 </a:t>
            </a:r>
            <a:r>
              <a:rPr lang="zh-TW" altLang="en-US" dirty="0">
                <a:solidFill>
                  <a:schemeClr val="bg1"/>
                </a:solidFill>
              </a:rPr>
              <a:t>田又仁</a:t>
            </a:r>
            <a:endParaRPr lang="en-US" altLang="zh-TW" dirty="0">
              <a:solidFill>
                <a:schemeClr val="bg1"/>
              </a:solidFill>
            </a:endParaRPr>
          </a:p>
          <a:p>
            <a:r>
              <a:rPr lang="en-US" altLang="zh-TW" dirty="0">
                <a:solidFill>
                  <a:schemeClr val="bg1"/>
                </a:solidFill>
              </a:rPr>
              <a:t> </a:t>
            </a:r>
            <a:endParaRPr lang="zh-TW" altLang="en-US" dirty="0">
              <a:solidFill>
                <a:schemeClr val="bg1"/>
              </a:solidFill>
            </a:endParaRPr>
          </a:p>
        </p:txBody>
      </p:sp>
      <p:sp>
        <p:nvSpPr>
          <p:cNvPr id="3" name="文字方塊 2"/>
          <p:cNvSpPr txBox="1"/>
          <p:nvPr/>
        </p:nvSpPr>
        <p:spPr>
          <a:xfrm>
            <a:off x="3074056" y="4032190"/>
            <a:ext cx="4394292" cy="400110"/>
          </a:xfrm>
          <a:prstGeom prst="rect">
            <a:avLst/>
          </a:prstGeom>
          <a:noFill/>
        </p:spPr>
        <p:txBody>
          <a:bodyPr wrap="square" rtlCol="0">
            <a:spAutoFit/>
          </a:bodyPr>
          <a:lstStyle/>
          <a:p>
            <a:r>
              <a:rPr lang="zh-TW" altLang="en-US" sz="2000" dirty="0">
                <a:solidFill>
                  <a:schemeClr val="bg1"/>
                </a:solidFill>
              </a:rPr>
              <a:t>指導教授：黃三益 老師</a:t>
            </a:r>
          </a:p>
        </p:txBody>
      </p:sp>
      <p:sp>
        <p:nvSpPr>
          <p:cNvPr id="398" name="文本框 775"/>
          <p:cNvSpPr txBox="1">
            <a:spLocks noChangeArrowheads="1"/>
          </p:cNvSpPr>
          <p:nvPr/>
        </p:nvSpPr>
        <p:spPr bwMode="auto">
          <a:xfrm>
            <a:off x="2940843" y="634008"/>
            <a:ext cx="7967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b="1" dirty="0">
                <a:solidFill>
                  <a:schemeClr val="bg1"/>
                </a:solidFill>
                <a:latin typeface="微软雅黑" panose="020B0503020204020204" pitchFamily="34" charset="-122"/>
                <a:ea typeface="微软雅黑" panose="020B0503020204020204" pitchFamily="34" charset="-122"/>
              </a:rPr>
              <a:t>Omicron</a:t>
            </a:r>
            <a:r>
              <a:rPr lang="zh-CN" altLang="en-US" sz="5400" b="1" dirty="0">
                <a:solidFill>
                  <a:schemeClr val="bg1"/>
                </a:solidFill>
                <a:latin typeface="微软雅黑" panose="020B0503020204020204" pitchFamily="34" charset="-122"/>
                <a:ea typeface="微软雅黑" panose="020B0503020204020204" pitchFamily="34" charset="-122"/>
              </a:rPr>
              <a:t>本土首例</a:t>
            </a:r>
            <a:r>
              <a:rPr lang="en-US" altLang="zh-CN" sz="5400" b="1" dirty="0">
                <a:solidFill>
                  <a:schemeClr val="bg1"/>
                </a:solidFill>
                <a:latin typeface="微软雅黑" panose="020B0503020204020204" pitchFamily="34" charset="-122"/>
                <a:ea typeface="微软雅黑" panose="020B0503020204020204" pitchFamily="34" charset="-122"/>
              </a:rPr>
              <a:t> </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3.1  LDA </a:t>
            </a:r>
            <a:r>
              <a:rPr lang="zh-TW" altLang="en-US" sz="2800" b="1" u="sng" dirty="0">
                <a:solidFill>
                  <a:schemeClr val="accent5"/>
                </a:solidFill>
                <a:latin typeface="微软雅黑" panose="020B0503020204020204" pitchFamily="34" charset="-122"/>
                <a:ea typeface="微软雅黑" panose="020B0503020204020204" pitchFamily="34" charset="-122"/>
              </a:rPr>
              <a:t>資料準備</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7408"/>
            <a:ext cx="11285151" cy="6020592"/>
          </a:xfrm>
          <a:prstGeom prst="rect">
            <a:avLst/>
          </a:prstGeom>
        </p:spPr>
      </p:pic>
    </p:spTree>
    <p:extLst>
      <p:ext uri="{BB962C8B-B14F-4D97-AF65-F5344CB8AC3E}">
        <p14:creationId xmlns:p14="http://schemas.microsoft.com/office/powerpoint/2010/main" val="1083178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3.2 </a:t>
            </a:r>
            <a:r>
              <a:rPr lang="zh-TW" altLang="en-US" sz="2800" b="1" u="sng" dirty="0">
                <a:solidFill>
                  <a:schemeClr val="accent5"/>
                </a:solidFill>
                <a:latin typeface="微软雅黑" panose="020B0503020204020204" pitchFamily="34" charset="-122"/>
                <a:ea typeface="微软雅黑" panose="020B0503020204020204" pitchFamily="34" charset="-122"/>
              </a:rPr>
              <a:t>建立</a:t>
            </a:r>
            <a:r>
              <a:rPr lang="en-US" altLang="zh-TW" sz="2800" b="1" u="sng" dirty="0">
                <a:solidFill>
                  <a:schemeClr val="accent5"/>
                </a:solidFill>
                <a:latin typeface="微软雅黑" panose="020B0503020204020204" pitchFamily="34" charset="-122"/>
                <a:ea typeface="微软雅黑" panose="020B0503020204020204" pitchFamily="34" charset="-122"/>
              </a:rPr>
              <a:t>LDA-1</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4025"/>
            <a:ext cx="11556007" cy="5380522"/>
          </a:xfrm>
          <a:prstGeom prst="rect">
            <a:avLst/>
          </a:prstGeom>
        </p:spPr>
      </p:pic>
    </p:spTree>
    <p:extLst>
      <p:ext uri="{BB962C8B-B14F-4D97-AF65-F5344CB8AC3E}">
        <p14:creationId xmlns:p14="http://schemas.microsoft.com/office/powerpoint/2010/main" val="34420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3.2 </a:t>
            </a:r>
            <a:r>
              <a:rPr lang="zh-TW" altLang="en-US" sz="2800" b="1" u="sng" dirty="0">
                <a:solidFill>
                  <a:schemeClr val="accent5"/>
                </a:solidFill>
                <a:latin typeface="微软雅黑" panose="020B0503020204020204" pitchFamily="34" charset="-122"/>
                <a:ea typeface="微软雅黑" panose="020B0503020204020204" pitchFamily="34" charset="-122"/>
              </a:rPr>
              <a:t>建立</a:t>
            </a:r>
            <a:r>
              <a:rPr lang="en-US" altLang="zh-TW" sz="2800" b="1" u="sng" dirty="0">
                <a:solidFill>
                  <a:schemeClr val="accent5"/>
                </a:solidFill>
                <a:latin typeface="微软雅黑" panose="020B0503020204020204" pitchFamily="34" charset="-122"/>
                <a:ea typeface="微软雅黑" panose="020B0503020204020204" pitchFamily="34" charset="-122"/>
              </a:rPr>
              <a:t>LDA-2</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9950"/>
            <a:ext cx="9326880" cy="5988050"/>
          </a:xfrm>
          <a:prstGeom prst="rect">
            <a:avLst/>
          </a:prstGeom>
        </p:spPr>
      </p:pic>
    </p:spTree>
    <p:extLst>
      <p:ext uri="{BB962C8B-B14F-4D97-AF65-F5344CB8AC3E}">
        <p14:creationId xmlns:p14="http://schemas.microsoft.com/office/powerpoint/2010/main" val="206687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3.3 </a:t>
            </a:r>
            <a:r>
              <a:rPr lang="zh-TW" altLang="en-US" sz="2800" b="1" u="sng" dirty="0">
                <a:solidFill>
                  <a:schemeClr val="accent5"/>
                </a:solidFill>
                <a:latin typeface="微软雅黑" panose="020B0503020204020204" pitchFamily="34" charset="-122"/>
                <a:ea typeface="微软雅黑" panose="020B0503020204020204" pitchFamily="34" charset="-122"/>
              </a:rPr>
              <a:t>判斷每一筆發文的主題</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7279"/>
            <a:ext cx="12191999" cy="5438275"/>
          </a:xfrm>
          <a:prstGeom prst="rect">
            <a:avLst/>
          </a:prstGeom>
        </p:spPr>
      </p:pic>
    </p:spTree>
    <p:extLst>
      <p:ext uri="{BB962C8B-B14F-4D97-AF65-F5344CB8AC3E}">
        <p14:creationId xmlns:p14="http://schemas.microsoft.com/office/powerpoint/2010/main" val="398424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20384" y="-123889"/>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3.3 </a:t>
            </a:r>
            <a:r>
              <a:rPr lang="zh-TW" altLang="en-US" sz="2800" b="1" u="sng" dirty="0">
                <a:solidFill>
                  <a:schemeClr val="accent5"/>
                </a:solidFill>
                <a:latin typeface="微软雅黑" panose="020B0503020204020204" pitchFamily="34" charset="-122"/>
                <a:ea typeface="微软雅黑" panose="020B0503020204020204" pitchFamily="34" charset="-122"/>
              </a:rPr>
              <a:t>判斷每一筆發文的主題</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808"/>
            <a:ext cx="12192000" cy="6163192"/>
          </a:xfrm>
          <a:prstGeom prst="rect">
            <a:avLst/>
          </a:prstGeom>
        </p:spPr>
      </p:pic>
    </p:spTree>
    <p:extLst>
      <p:ext uri="{BB962C8B-B14F-4D97-AF65-F5344CB8AC3E}">
        <p14:creationId xmlns:p14="http://schemas.microsoft.com/office/powerpoint/2010/main" val="2918559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3.3 </a:t>
            </a:r>
            <a:r>
              <a:rPr lang="zh-TW" altLang="en-US" sz="2800" b="1" u="sng" dirty="0">
                <a:solidFill>
                  <a:schemeClr val="accent5"/>
                </a:solidFill>
                <a:latin typeface="微软雅黑" panose="020B0503020204020204" pitchFamily="34" charset="-122"/>
                <a:ea typeface="微软雅黑" panose="020B0503020204020204" pitchFamily="34" charset="-122"/>
              </a:rPr>
              <a:t>判斷每一筆發文的主題</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6"/>
            <a:ext cx="10193154" cy="6125854"/>
          </a:xfrm>
          <a:prstGeom prst="rect">
            <a:avLst/>
          </a:prstGeom>
        </p:spPr>
      </p:pic>
    </p:spTree>
    <p:extLst>
      <p:ext uri="{BB962C8B-B14F-4D97-AF65-F5344CB8AC3E}">
        <p14:creationId xmlns:p14="http://schemas.microsoft.com/office/powerpoint/2010/main" val="1703207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3.3 </a:t>
            </a:r>
            <a:r>
              <a:rPr lang="zh-TW" altLang="en-US" sz="2800" b="1" u="sng" dirty="0">
                <a:solidFill>
                  <a:schemeClr val="accent5"/>
                </a:solidFill>
                <a:latin typeface="微软雅黑" panose="020B0503020204020204" pitchFamily="34" charset="-122"/>
                <a:ea typeface="微软雅黑" panose="020B0503020204020204" pitchFamily="34" charset="-122"/>
              </a:rPr>
              <a:t>判斷每一筆發文的主題</a:t>
            </a:r>
            <a:r>
              <a:rPr lang="en-US" altLang="zh-TW" sz="2800" b="1" u="sng" dirty="0">
                <a:solidFill>
                  <a:schemeClr val="accent5"/>
                </a:solidFill>
                <a:latin typeface="微软雅黑" panose="020B0503020204020204" pitchFamily="34" charset="-122"/>
                <a:ea typeface="微软雅黑" panose="020B0503020204020204" pitchFamily="34" charset="-122"/>
              </a:rPr>
              <a:t>-4</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616"/>
            <a:ext cx="11320087" cy="6041384"/>
          </a:xfrm>
          <a:prstGeom prst="rect">
            <a:avLst/>
          </a:prstGeom>
        </p:spPr>
      </p:pic>
    </p:spTree>
    <p:extLst>
      <p:ext uri="{BB962C8B-B14F-4D97-AF65-F5344CB8AC3E}">
        <p14:creationId xmlns:p14="http://schemas.microsoft.com/office/powerpoint/2010/main" val="8547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 y="1292225"/>
            <a:ext cx="9632582" cy="4273550"/>
          </a:xfrm>
          <a:prstGeom prst="rect">
            <a:avLst/>
          </a:prstGeom>
        </p:spPr>
      </p:pic>
    </p:spTree>
    <p:extLst>
      <p:ext uri="{BB962C8B-B14F-4D97-AF65-F5344CB8AC3E}">
        <p14:creationId xmlns:p14="http://schemas.microsoft.com/office/powerpoint/2010/main" val="313385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 y="958014"/>
            <a:ext cx="11500556" cy="5577540"/>
          </a:xfrm>
          <a:prstGeom prst="rect">
            <a:avLst/>
          </a:prstGeom>
        </p:spPr>
      </p:pic>
    </p:spTree>
    <p:extLst>
      <p:ext uri="{BB962C8B-B14F-4D97-AF65-F5344CB8AC3E}">
        <p14:creationId xmlns:p14="http://schemas.microsoft.com/office/powerpoint/2010/main" val="8460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775"/>
            <a:ext cx="11213432" cy="5534526"/>
          </a:xfrm>
          <a:prstGeom prst="rect">
            <a:avLst/>
          </a:prstGeom>
        </p:spPr>
      </p:pic>
    </p:spTree>
    <p:extLst>
      <p:ext uri="{BB962C8B-B14F-4D97-AF65-F5344CB8AC3E}">
        <p14:creationId xmlns:p14="http://schemas.microsoft.com/office/powerpoint/2010/main" val="1420809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411"/>
            <a:ext cx="12192000" cy="685800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6" name="任意多边形 35"/>
          <p:cNvSpPr/>
          <p:nvPr/>
        </p:nvSpPr>
        <p:spPr>
          <a:xfrm rot="2700000">
            <a:off x="-526256" y="6015831"/>
            <a:ext cx="1662112" cy="962026"/>
          </a:xfrm>
          <a:custGeom>
            <a:avLst/>
            <a:gdLst>
              <a:gd name="connsiteX0" fmla="*/ 0 w 1662262"/>
              <a:gd name="connsiteY0" fmla="*/ 81719 h 963420"/>
              <a:gd name="connsiteX1" fmla="*/ 37700 w 1662262"/>
              <a:gd name="connsiteY1" fmla="*/ 50614 h 963420"/>
              <a:gd name="connsiteX2" fmla="*/ 203399 w 1662262"/>
              <a:gd name="connsiteY2" fmla="*/ 0 h 963420"/>
              <a:gd name="connsiteX3" fmla="*/ 1388814 w 1662262"/>
              <a:gd name="connsiteY3" fmla="*/ 0 h 963420"/>
              <a:gd name="connsiteX4" fmla="*/ 1661888 w 1662262"/>
              <a:gd name="connsiteY4" fmla="*/ 181005 h 963420"/>
              <a:gd name="connsiteX5" fmla="*/ 1662262 w 1662262"/>
              <a:gd name="connsiteY5" fmla="*/ 182859 h 963420"/>
              <a:gd name="connsiteX6" fmla="*/ 881701 w 1662262"/>
              <a:gd name="connsiteY6" fmla="*/ 963420 h 96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262" h="963420">
                <a:moveTo>
                  <a:pt x="0" y="81719"/>
                </a:moveTo>
                <a:lnTo>
                  <a:pt x="37700" y="50614"/>
                </a:lnTo>
                <a:cubicBezTo>
                  <a:pt x="85000" y="18659"/>
                  <a:pt x="142020" y="0"/>
                  <a:pt x="203399" y="0"/>
                </a:cubicBezTo>
                <a:lnTo>
                  <a:pt x="1388814" y="0"/>
                </a:lnTo>
                <a:cubicBezTo>
                  <a:pt x="1511572" y="0"/>
                  <a:pt x="1616897" y="74636"/>
                  <a:pt x="1661888" y="181005"/>
                </a:cubicBezTo>
                <a:lnTo>
                  <a:pt x="1662262" y="182859"/>
                </a:lnTo>
                <a:lnTo>
                  <a:pt x="881701" y="963420"/>
                </a:lnTo>
                <a:close/>
              </a:path>
            </a:pathLst>
          </a:custGeom>
          <a:solidFill>
            <a:srgbClr val="FF74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圆角矩形 8"/>
          <p:cNvSpPr/>
          <p:nvPr/>
        </p:nvSpPr>
        <p:spPr>
          <a:xfrm rot="2700000">
            <a:off x="323850" y="4400550"/>
            <a:ext cx="1241425" cy="1241425"/>
          </a:xfrm>
          <a:prstGeom prst="roundRect">
            <a:avLst/>
          </a:prstGeom>
          <a:solidFill>
            <a:srgbClr val="57CC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圆角矩形 9"/>
          <p:cNvSpPr/>
          <p:nvPr/>
        </p:nvSpPr>
        <p:spPr>
          <a:xfrm rot="2700000">
            <a:off x="1189038" y="5821363"/>
            <a:ext cx="669925" cy="701675"/>
          </a:xfrm>
          <a:prstGeom prst="roundRect">
            <a:avLst/>
          </a:prstGeom>
          <a:solidFill>
            <a:srgbClr val="F8D3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8" name="任意多边形 37"/>
          <p:cNvSpPr/>
          <p:nvPr/>
        </p:nvSpPr>
        <p:spPr>
          <a:xfrm rot="2700000">
            <a:off x="1851025" y="6300788"/>
            <a:ext cx="1106488" cy="1116012"/>
          </a:xfrm>
          <a:custGeom>
            <a:avLst/>
            <a:gdLst>
              <a:gd name="connsiteX0" fmla="*/ 59374 w 1105993"/>
              <a:gd name="connsiteY0" fmla="*/ 59374 h 1117010"/>
              <a:gd name="connsiteX1" fmla="*/ 202718 w 1105993"/>
              <a:gd name="connsiteY1" fmla="*/ 0 h 1117010"/>
              <a:gd name="connsiteX2" fmla="*/ 1013563 w 1105993"/>
              <a:gd name="connsiteY2" fmla="*/ 0 h 1117010"/>
              <a:gd name="connsiteX3" fmla="*/ 1092470 w 1105993"/>
              <a:gd name="connsiteY3" fmla="*/ 15930 h 1117010"/>
              <a:gd name="connsiteX4" fmla="*/ 1105993 w 1105993"/>
              <a:gd name="connsiteY4" fmla="*/ 25047 h 1117010"/>
              <a:gd name="connsiteX5" fmla="*/ 14030 w 1105993"/>
              <a:gd name="connsiteY5" fmla="*/ 1117010 h 1117010"/>
              <a:gd name="connsiteX6" fmla="*/ 0 w 1105993"/>
              <a:gd name="connsiteY6" fmla="*/ 1047518 h 1117010"/>
              <a:gd name="connsiteX7" fmla="*/ 0 w 1105993"/>
              <a:gd name="connsiteY7" fmla="*/ 202717 h 1117010"/>
              <a:gd name="connsiteX8" fmla="*/ 59374 w 1105993"/>
              <a:gd name="connsiteY8" fmla="*/ 59374 h 11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993" h="1117010">
                <a:moveTo>
                  <a:pt x="59374" y="59374"/>
                </a:moveTo>
                <a:cubicBezTo>
                  <a:pt x="96059" y="22689"/>
                  <a:pt x="146739" y="0"/>
                  <a:pt x="202718" y="0"/>
                </a:cubicBezTo>
                <a:lnTo>
                  <a:pt x="1013563" y="0"/>
                </a:lnTo>
                <a:cubicBezTo>
                  <a:pt x="1041553" y="0"/>
                  <a:pt x="1068217" y="5672"/>
                  <a:pt x="1092470" y="15930"/>
                </a:cubicBezTo>
                <a:lnTo>
                  <a:pt x="1105993" y="25047"/>
                </a:lnTo>
                <a:lnTo>
                  <a:pt x="14030" y="1117010"/>
                </a:lnTo>
                <a:lnTo>
                  <a:pt x="0" y="1047518"/>
                </a:lnTo>
                <a:lnTo>
                  <a:pt x="0" y="202717"/>
                </a:lnTo>
                <a:cubicBezTo>
                  <a:pt x="0" y="146738"/>
                  <a:pt x="22690" y="96058"/>
                  <a:pt x="59374" y="59374"/>
                </a:cubicBezTo>
                <a:close/>
              </a:path>
            </a:pathLst>
          </a:custGeom>
          <a:solidFill>
            <a:srgbClr val="56CD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0" name="任意多边形 39"/>
          <p:cNvSpPr/>
          <p:nvPr/>
        </p:nvSpPr>
        <p:spPr>
          <a:xfrm rot="2700000">
            <a:off x="3380582" y="6301581"/>
            <a:ext cx="633412" cy="650875"/>
          </a:xfrm>
          <a:custGeom>
            <a:avLst/>
            <a:gdLst>
              <a:gd name="connsiteX0" fmla="*/ 30920 w 633379"/>
              <a:gd name="connsiteY0" fmla="*/ 30919 h 651061"/>
              <a:gd name="connsiteX1" fmla="*/ 105565 w 633379"/>
              <a:gd name="connsiteY1" fmla="*/ 0 h 651061"/>
              <a:gd name="connsiteX2" fmla="*/ 527814 w 633379"/>
              <a:gd name="connsiteY2" fmla="*/ 0 h 651061"/>
              <a:gd name="connsiteX3" fmla="*/ 633379 w 633379"/>
              <a:gd name="connsiteY3" fmla="*/ 105565 h 651061"/>
              <a:gd name="connsiteX4" fmla="*/ 633379 w 633379"/>
              <a:gd name="connsiteY4" fmla="*/ 356755 h 651061"/>
              <a:gd name="connsiteX5" fmla="*/ 339073 w 633379"/>
              <a:gd name="connsiteY5" fmla="*/ 651061 h 651061"/>
              <a:gd name="connsiteX6" fmla="*/ 105565 w 633379"/>
              <a:gd name="connsiteY6" fmla="*/ 651061 h 651061"/>
              <a:gd name="connsiteX7" fmla="*/ 0 w 633379"/>
              <a:gd name="connsiteY7" fmla="*/ 545496 h 651061"/>
              <a:gd name="connsiteX8" fmla="*/ 0 w 633379"/>
              <a:gd name="connsiteY8" fmla="*/ 105565 h 651061"/>
              <a:gd name="connsiteX9" fmla="*/ 30920 w 633379"/>
              <a:gd name="connsiteY9" fmla="*/ 30919 h 65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379" h="651061">
                <a:moveTo>
                  <a:pt x="30920" y="30919"/>
                </a:moveTo>
                <a:cubicBezTo>
                  <a:pt x="50023" y="11816"/>
                  <a:pt x="76414" y="0"/>
                  <a:pt x="105565" y="0"/>
                </a:cubicBezTo>
                <a:lnTo>
                  <a:pt x="527814" y="0"/>
                </a:lnTo>
                <a:cubicBezTo>
                  <a:pt x="586116" y="0"/>
                  <a:pt x="633379" y="47263"/>
                  <a:pt x="633379" y="105565"/>
                </a:cubicBezTo>
                <a:lnTo>
                  <a:pt x="633379" y="356755"/>
                </a:lnTo>
                <a:lnTo>
                  <a:pt x="339073" y="651061"/>
                </a:lnTo>
                <a:lnTo>
                  <a:pt x="105565" y="651061"/>
                </a:lnTo>
                <a:cubicBezTo>
                  <a:pt x="47263" y="651061"/>
                  <a:pt x="0" y="603798"/>
                  <a:pt x="0" y="545496"/>
                </a:cubicBezTo>
                <a:lnTo>
                  <a:pt x="0" y="105565"/>
                </a:lnTo>
                <a:cubicBezTo>
                  <a:pt x="0" y="76414"/>
                  <a:pt x="11816" y="50023"/>
                  <a:pt x="30920" y="30919"/>
                </a:cubicBezTo>
                <a:close/>
              </a:path>
            </a:pathLst>
          </a:custGeom>
          <a:solidFill>
            <a:srgbClr val="F8D3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2" name="任意多边形 41"/>
          <p:cNvSpPr/>
          <p:nvPr/>
        </p:nvSpPr>
        <p:spPr>
          <a:xfrm rot="2700000">
            <a:off x="4080669" y="4877594"/>
            <a:ext cx="1852612" cy="1905000"/>
          </a:xfrm>
          <a:custGeom>
            <a:avLst/>
            <a:gdLst>
              <a:gd name="connsiteX0" fmla="*/ 90469 w 1853243"/>
              <a:gd name="connsiteY0" fmla="*/ 90469 h 1904979"/>
              <a:gd name="connsiteX1" fmla="*/ 308880 w 1853243"/>
              <a:gd name="connsiteY1" fmla="*/ 0 h 1904979"/>
              <a:gd name="connsiteX2" fmla="*/ 1544363 w 1853243"/>
              <a:gd name="connsiteY2" fmla="*/ 0 h 1904979"/>
              <a:gd name="connsiteX3" fmla="*/ 1853243 w 1853243"/>
              <a:gd name="connsiteY3" fmla="*/ 308880 h 1904979"/>
              <a:gd name="connsiteX4" fmla="*/ 1853243 w 1853243"/>
              <a:gd name="connsiteY4" fmla="*/ 1499779 h 1904979"/>
              <a:gd name="connsiteX5" fmla="*/ 1448044 w 1853243"/>
              <a:gd name="connsiteY5" fmla="*/ 1904979 h 1904979"/>
              <a:gd name="connsiteX6" fmla="*/ 308880 w 1853243"/>
              <a:gd name="connsiteY6" fmla="*/ 1904979 h 1904979"/>
              <a:gd name="connsiteX7" fmla="*/ 0 w 1853243"/>
              <a:gd name="connsiteY7" fmla="*/ 1596099 h 1904979"/>
              <a:gd name="connsiteX8" fmla="*/ 0 w 1853243"/>
              <a:gd name="connsiteY8" fmla="*/ 308880 h 1904979"/>
              <a:gd name="connsiteX9" fmla="*/ 90469 w 1853243"/>
              <a:gd name="connsiteY9" fmla="*/ 90469 h 190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3243" h="1904979">
                <a:moveTo>
                  <a:pt x="90469" y="90469"/>
                </a:moveTo>
                <a:cubicBezTo>
                  <a:pt x="146365" y="34572"/>
                  <a:pt x="223585" y="0"/>
                  <a:pt x="308880" y="0"/>
                </a:cubicBezTo>
                <a:lnTo>
                  <a:pt x="1544363" y="0"/>
                </a:lnTo>
                <a:cubicBezTo>
                  <a:pt x="1714953" y="0"/>
                  <a:pt x="1853243" y="138290"/>
                  <a:pt x="1853243" y="308880"/>
                </a:cubicBezTo>
                <a:lnTo>
                  <a:pt x="1853243" y="1499779"/>
                </a:lnTo>
                <a:lnTo>
                  <a:pt x="1448044" y="1904979"/>
                </a:lnTo>
                <a:lnTo>
                  <a:pt x="308880" y="1904979"/>
                </a:lnTo>
                <a:cubicBezTo>
                  <a:pt x="138290" y="1904979"/>
                  <a:pt x="0" y="1766689"/>
                  <a:pt x="0" y="1596099"/>
                </a:cubicBezTo>
                <a:lnTo>
                  <a:pt x="0" y="308880"/>
                </a:lnTo>
                <a:cubicBezTo>
                  <a:pt x="0" y="223584"/>
                  <a:pt x="34573" y="146365"/>
                  <a:pt x="90469" y="90469"/>
                </a:cubicBezTo>
                <a:close/>
              </a:path>
            </a:pathLst>
          </a:custGeom>
          <a:solidFill>
            <a:srgbClr val="4CC8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圆角矩形 13"/>
          <p:cNvSpPr/>
          <p:nvPr/>
        </p:nvSpPr>
        <p:spPr>
          <a:xfrm rot="2700000">
            <a:off x="6583363" y="4443413"/>
            <a:ext cx="1333500" cy="1371600"/>
          </a:xfrm>
          <a:prstGeom prst="roundRect">
            <a:avLst/>
          </a:prstGeom>
          <a:solidFill>
            <a:srgbClr val="F8D3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任意多边形 43"/>
          <p:cNvSpPr/>
          <p:nvPr/>
        </p:nvSpPr>
        <p:spPr>
          <a:xfrm rot="2700000">
            <a:off x="5945188" y="6167437"/>
            <a:ext cx="1282700" cy="1304925"/>
          </a:xfrm>
          <a:custGeom>
            <a:avLst/>
            <a:gdLst>
              <a:gd name="connsiteX0" fmla="*/ 65107 w 1282886"/>
              <a:gd name="connsiteY0" fmla="*/ 65107 h 1304781"/>
              <a:gd name="connsiteX1" fmla="*/ 222289 w 1282886"/>
              <a:gd name="connsiteY1" fmla="*/ 0 h 1304781"/>
              <a:gd name="connsiteX2" fmla="*/ 1111421 w 1282886"/>
              <a:gd name="connsiteY2" fmla="*/ 0 h 1304781"/>
              <a:gd name="connsiteX3" fmla="*/ 1268603 w 1282886"/>
              <a:gd name="connsiteY3" fmla="*/ 65107 h 1304781"/>
              <a:gd name="connsiteX4" fmla="*/ 1282886 w 1282886"/>
              <a:gd name="connsiteY4" fmla="*/ 86291 h 1304781"/>
              <a:gd name="connsiteX5" fmla="*/ 64396 w 1282886"/>
              <a:gd name="connsiteY5" fmla="*/ 1304781 h 1304781"/>
              <a:gd name="connsiteX6" fmla="*/ 17469 w 1282886"/>
              <a:gd name="connsiteY6" fmla="*/ 1235179 h 1304781"/>
              <a:gd name="connsiteX7" fmla="*/ 1 w 1282886"/>
              <a:gd name="connsiteY7" fmla="*/ 1148654 h 1304781"/>
              <a:gd name="connsiteX8" fmla="*/ 0 w 1282886"/>
              <a:gd name="connsiteY8" fmla="*/ 222289 h 1304781"/>
              <a:gd name="connsiteX9" fmla="*/ 65107 w 1282886"/>
              <a:gd name="connsiteY9" fmla="*/ 65107 h 130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2886" h="1304781">
                <a:moveTo>
                  <a:pt x="65107" y="65107"/>
                </a:moveTo>
                <a:cubicBezTo>
                  <a:pt x="105333" y="24881"/>
                  <a:pt x="160906" y="0"/>
                  <a:pt x="222289" y="0"/>
                </a:cubicBezTo>
                <a:lnTo>
                  <a:pt x="1111421" y="0"/>
                </a:lnTo>
                <a:cubicBezTo>
                  <a:pt x="1172804" y="0"/>
                  <a:pt x="1228377" y="24881"/>
                  <a:pt x="1268603" y="65107"/>
                </a:cubicBezTo>
                <a:lnTo>
                  <a:pt x="1282886" y="86291"/>
                </a:lnTo>
                <a:lnTo>
                  <a:pt x="64396" y="1304781"/>
                </a:lnTo>
                <a:lnTo>
                  <a:pt x="17469" y="1235179"/>
                </a:lnTo>
                <a:cubicBezTo>
                  <a:pt x="6220" y="1208585"/>
                  <a:pt x="1" y="1179346"/>
                  <a:pt x="1" y="1148654"/>
                </a:cubicBezTo>
                <a:lnTo>
                  <a:pt x="0" y="222289"/>
                </a:lnTo>
                <a:cubicBezTo>
                  <a:pt x="0" y="160906"/>
                  <a:pt x="24881" y="105334"/>
                  <a:pt x="65107" y="65107"/>
                </a:cubicBezTo>
                <a:close/>
              </a:path>
            </a:pathLst>
          </a:custGeom>
          <a:solidFill>
            <a:srgbClr val="FF74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 name="任意多边形 45"/>
          <p:cNvSpPr/>
          <p:nvPr/>
        </p:nvSpPr>
        <p:spPr>
          <a:xfrm rot="2700000">
            <a:off x="7686675" y="6680200"/>
            <a:ext cx="384175" cy="384175"/>
          </a:xfrm>
          <a:custGeom>
            <a:avLst/>
            <a:gdLst>
              <a:gd name="connsiteX0" fmla="*/ 32657 w 384021"/>
              <a:gd name="connsiteY0" fmla="*/ 32658 h 384021"/>
              <a:gd name="connsiteX1" fmla="*/ 111500 w 384021"/>
              <a:gd name="connsiteY1" fmla="*/ 0 h 384021"/>
              <a:gd name="connsiteX2" fmla="*/ 384021 w 384021"/>
              <a:gd name="connsiteY2" fmla="*/ 0 h 384021"/>
              <a:gd name="connsiteX3" fmla="*/ 0 w 384021"/>
              <a:gd name="connsiteY3" fmla="*/ 384021 h 384021"/>
              <a:gd name="connsiteX4" fmla="*/ 0 w 384021"/>
              <a:gd name="connsiteY4" fmla="*/ 111500 h 384021"/>
              <a:gd name="connsiteX5" fmla="*/ 32657 w 384021"/>
              <a:gd name="connsiteY5" fmla="*/ 32658 h 38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21" h="384021">
                <a:moveTo>
                  <a:pt x="32657" y="32658"/>
                </a:moveTo>
                <a:cubicBezTo>
                  <a:pt x="52835" y="12480"/>
                  <a:pt x="80710" y="0"/>
                  <a:pt x="111500" y="0"/>
                </a:cubicBezTo>
                <a:lnTo>
                  <a:pt x="384021" y="0"/>
                </a:lnTo>
                <a:lnTo>
                  <a:pt x="0" y="384021"/>
                </a:lnTo>
                <a:lnTo>
                  <a:pt x="0" y="111500"/>
                </a:lnTo>
                <a:cubicBezTo>
                  <a:pt x="0" y="80710"/>
                  <a:pt x="12480" y="52835"/>
                  <a:pt x="32657" y="32658"/>
                </a:cubicBezTo>
                <a:close/>
              </a:path>
            </a:pathLst>
          </a:custGeom>
          <a:solidFill>
            <a:srgbClr val="4CC8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任意多边形 47"/>
          <p:cNvSpPr/>
          <p:nvPr/>
        </p:nvSpPr>
        <p:spPr>
          <a:xfrm rot="2700000">
            <a:off x="8208169" y="5399881"/>
            <a:ext cx="1836738" cy="1889125"/>
          </a:xfrm>
          <a:custGeom>
            <a:avLst/>
            <a:gdLst>
              <a:gd name="connsiteX0" fmla="*/ 89667 w 1836815"/>
              <a:gd name="connsiteY0" fmla="*/ 89667 h 1888093"/>
              <a:gd name="connsiteX1" fmla="*/ 306142 w 1836815"/>
              <a:gd name="connsiteY1" fmla="*/ 0 h 1888093"/>
              <a:gd name="connsiteX2" fmla="*/ 1530673 w 1836815"/>
              <a:gd name="connsiteY2" fmla="*/ 0 h 1888093"/>
              <a:gd name="connsiteX3" fmla="*/ 1836815 w 1836815"/>
              <a:gd name="connsiteY3" fmla="*/ 306142 h 1888093"/>
              <a:gd name="connsiteX4" fmla="*/ 1836815 w 1836815"/>
              <a:gd name="connsiteY4" fmla="*/ 773062 h 1888093"/>
              <a:gd name="connsiteX5" fmla="*/ 721783 w 1836815"/>
              <a:gd name="connsiteY5" fmla="*/ 1888093 h 1888093"/>
              <a:gd name="connsiteX6" fmla="*/ 306142 w 1836815"/>
              <a:gd name="connsiteY6" fmla="*/ 1888093 h 1888093"/>
              <a:gd name="connsiteX7" fmla="*/ 0 w 1836815"/>
              <a:gd name="connsiteY7" fmla="*/ 1581951 h 1888093"/>
              <a:gd name="connsiteX8" fmla="*/ 0 w 1836815"/>
              <a:gd name="connsiteY8" fmla="*/ 306142 h 1888093"/>
              <a:gd name="connsiteX9" fmla="*/ 89667 w 1836815"/>
              <a:gd name="connsiteY9" fmla="*/ 89667 h 188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815" h="1888093">
                <a:moveTo>
                  <a:pt x="89667" y="89667"/>
                </a:moveTo>
                <a:cubicBezTo>
                  <a:pt x="145068" y="34266"/>
                  <a:pt x="221603" y="0"/>
                  <a:pt x="306142" y="0"/>
                </a:cubicBezTo>
                <a:lnTo>
                  <a:pt x="1530673" y="0"/>
                </a:lnTo>
                <a:cubicBezTo>
                  <a:pt x="1699751" y="0"/>
                  <a:pt x="1836815" y="137064"/>
                  <a:pt x="1836815" y="306142"/>
                </a:cubicBezTo>
                <a:lnTo>
                  <a:pt x="1836815" y="773062"/>
                </a:lnTo>
                <a:lnTo>
                  <a:pt x="721783" y="1888093"/>
                </a:lnTo>
                <a:lnTo>
                  <a:pt x="306142" y="1888093"/>
                </a:lnTo>
                <a:cubicBezTo>
                  <a:pt x="137064" y="1888093"/>
                  <a:pt x="0" y="1751029"/>
                  <a:pt x="0" y="1581951"/>
                </a:cubicBezTo>
                <a:lnTo>
                  <a:pt x="0" y="306142"/>
                </a:lnTo>
                <a:cubicBezTo>
                  <a:pt x="0" y="221603"/>
                  <a:pt x="34266" y="145067"/>
                  <a:pt x="89667" y="89667"/>
                </a:cubicBezTo>
                <a:close/>
              </a:path>
            </a:pathLst>
          </a:custGeom>
          <a:solidFill>
            <a:srgbClr val="57CC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7"/>
          <p:cNvSpPr/>
          <p:nvPr/>
        </p:nvSpPr>
        <p:spPr>
          <a:xfrm rot="2700000">
            <a:off x="9324182" y="4194969"/>
            <a:ext cx="958850" cy="985837"/>
          </a:xfrm>
          <a:prstGeom prst="roundRect">
            <a:avLst/>
          </a:prstGeom>
          <a:solidFill>
            <a:srgbClr val="FF74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9" name="圆角矩形 18"/>
          <p:cNvSpPr/>
          <p:nvPr/>
        </p:nvSpPr>
        <p:spPr>
          <a:xfrm rot="2700000">
            <a:off x="10398919" y="5336382"/>
            <a:ext cx="617537" cy="635000"/>
          </a:xfrm>
          <a:prstGeom prst="roundRect">
            <a:avLst/>
          </a:prstGeom>
          <a:solidFill>
            <a:srgbClr val="4ECC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任意多边形 49"/>
          <p:cNvSpPr/>
          <p:nvPr/>
        </p:nvSpPr>
        <p:spPr>
          <a:xfrm rot="2700000">
            <a:off x="10175875" y="6688138"/>
            <a:ext cx="368300" cy="368300"/>
          </a:xfrm>
          <a:custGeom>
            <a:avLst/>
            <a:gdLst>
              <a:gd name="connsiteX0" fmla="*/ 30109 w 367529"/>
              <a:gd name="connsiteY0" fmla="*/ 30109 h 367529"/>
              <a:gd name="connsiteX1" fmla="*/ 102797 w 367529"/>
              <a:gd name="connsiteY1" fmla="*/ 0 h 367529"/>
              <a:gd name="connsiteX2" fmla="*/ 367529 w 367529"/>
              <a:gd name="connsiteY2" fmla="*/ 0 h 367529"/>
              <a:gd name="connsiteX3" fmla="*/ 0 w 367529"/>
              <a:gd name="connsiteY3" fmla="*/ 367529 h 367529"/>
              <a:gd name="connsiteX4" fmla="*/ 0 w 367529"/>
              <a:gd name="connsiteY4" fmla="*/ 102797 h 367529"/>
              <a:gd name="connsiteX5" fmla="*/ 30109 w 367529"/>
              <a:gd name="connsiteY5" fmla="*/ 30109 h 3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529" h="367529">
                <a:moveTo>
                  <a:pt x="30109" y="30109"/>
                </a:moveTo>
                <a:cubicBezTo>
                  <a:pt x="48711" y="11506"/>
                  <a:pt x="74411" y="0"/>
                  <a:pt x="102797" y="0"/>
                </a:cubicBezTo>
                <a:lnTo>
                  <a:pt x="367529" y="0"/>
                </a:lnTo>
                <a:lnTo>
                  <a:pt x="0" y="367529"/>
                </a:lnTo>
                <a:lnTo>
                  <a:pt x="0" y="102797"/>
                </a:lnTo>
                <a:cubicBezTo>
                  <a:pt x="0" y="74411"/>
                  <a:pt x="11506" y="48711"/>
                  <a:pt x="30109" y="30109"/>
                </a:cubicBezTo>
                <a:close/>
              </a:path>
            </a:pathLst>
          </a:custGeom>
          <a:solidFill>
            <a:srgbClr val="FF74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2" name="任意多边形 51"/>
          <p:cNvSpPr/>
          <p:nvPr/>
        </p:nvSpPr>
        <p:spPr>
          <a:xfrm rot="2700000">
            <a:off x="10945019" y="5865019"/>
            <a:ext cx="1285875" cy="1322387"/>
          </a:xfrm>
          <a:custGeom>
            <a:avLst/>
            <a:gdLst>
              <a:gd name="connsiteX0" fmla="*/ 62813 w 1286705"/>
              <a:gd name="connsiteY0" fmla="*/ 62812 h 1322626"/>
              <a:gd name="connsiteX1" fmla="*/ 214455 w 1286705"/>
              <a:gd name="connsiteY1" fmla="*/ 0 h 1322626"/>
              <a:gd name="connsiteX2" fmla="*/ 877486 w 1286705"/>
              <a:gd name="connsiteY2" fmla="*/ 0 h 1322626"/>
              <a:gd name="connsiteX3" fmla="*/ 1286705 w 1286705"/>
              <a:gd name="connsiteY3" fmla="*/ 409219 h 1322626"/>
              <a:gd name="connsiteX4" fmla="*/ 1286705 w 1286705"/>
              <a:gd name="connsiteY4" fmla="*/ 507658 h 1322626"/>
              <a:gd name="connsiteX5" fmla="*/ 471737 w 1286705"/>
              <a:gd name="connsiteY5" fmla="*/ 1322626 h 1322626"/>
              <a:gd name="connsiteX6" fmla="*/ 214455 w 1286705"/>
              <a:gd name="connsiteY6" fmla="*/ 1322626 h 1322626"/>
              <a:gd name="connsiteX7" fmla="*/ 0 w 1286705"/>
              <a:gd name="connsiteY7" fmla="*/ 1108171 h 1322626"/>
              <a:gd name="connsiteX8" fmla="*/ 0 w 1286705"/>
              <a:gd name="connsiteY8" fmla="*/ 214455 h 1322626"/>
              <a:gd name="connsiteX9" fmla="*/ 62813 w 1286705"/>
              <a:gd name="connsiteY9" fmla="*/ 62812 h 132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6705" h="1322626">
                <a:moveTo>
                  <a:pt x="62813" y="62812"/>
                </a:moveTo>
                <a:cubicBezTo>
                  <a:pt x="101621" y="24004"/>
                  <a:pt x="155235" y="0"/>
                  <a:pt x="214455" y="0"/>
                </a:cubicBezTo>
                <a:lnTo>
                  <a:pt x="877486" y="0"/>
                </a:lnTo>
                <a:lnTo>
                  <a:pt x="1286705" y="409219"/>
                </a:lnTo>
                <a:lnTo>
                  <a:pt x="1286705" y="507658"/>
                </a:lnTo>
                <a:lnTo>
                  <a:pt x="471737" y="1322626"/>
                </a:lnTo>
                <a:lnTo>
                  <a:pt x="214455" y="1322626"/>
                </a:lnTo>
                <a:cubicBezTo>
                  <a:pt x="96015" y="1322626"/>
                  <a:pt x="0" y="1226611"/>
                  <a:pt x="0" y="1108171"/>
                </a:cubicBezTo>
                <a:lnTo>
                  <a:pt x="0" y="214455"/>
                </a:lnTo>
                <a:cubicBezTo>
                  <a:pt x="0" y="155235"/>
                  <a:pt x="24004" y="101621"/>
                  <a:pt x="62813" y="62812"/>
                </a:cubicBezTo>
                <a:close/>
              </a:path>
            </a:pathLst>
          </a:custGeom>
          <a:solidFill>
            <a:srgbClr val="4CC8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4" name="任意多边形 53"/>
          <p:cNvSpPr/>
          <p:nvPr/>
        </p:nvSpPr>
        <p:spPr>
          <a:xfrm rot="2700000">
            <a:off x="12041188" y="5357813"/>
            <a:ext cx="360362" cy="360362"/>
          </a:xfrm>
          <a:custGeom>
            <a:avLst/>
            <a:gdLst>
              <a:gd name="connsiteX0" fmla="*/ 0 w 360091"/>
              <a:gd name="connsiteY0" fmla="*/ 0 h 360092"/>
              <a:gd name="connsiteX1" fmla="*/ 360091 w 360091"/>
              <a:gd name="connsiteY1" fmla="*/ 360092 h 360092"/>
              <a:gd name="connsiteX2" fmla="*/ 85022 w 360091"/>
              <a:gd name="connsiteY2" fmla="*/ 360092 h 360092"/>
              <a:gd name="connsiteX3" fmla="*/ 0 w 360091"/>
              <a:gd name="connsiteY3" fmla="*/ 275070 h 360092"/>
            </a:gdLst>
            <a:ahLst/>
            <a:cxnLst>
              <a:cxn ang="0">
                <a:pos x="connsiteX0" y="connsiteY0"/>
              </a:cxn>
              <a:cxn ang="0">
                <a:pos x="connsiteX1" y="connsiteY1"/>
              </a:cxn>
              <a:cxn ang="0">
                <a:pos x="connsiteX2" y="connsiteY2"/>
              </a:cxn>
              <a:cxn ang="0">
                <a:pos x="connsiteX3" y="connsiteY3"/>
              </a:cxn>
            </a:cxnLst>
            <a:rect l="l" t="t" r="r" b="b"/>
            <a:pathLst>
              <a:path w="360091" h="360092">
                <a:moveTo>
                  <a:pt x="0" y="0"/>
                </a:moveTo>
                <a:lnTo>
                  <a:pt x="360091" y="360092"/>
                </a:lnTo>
                <a:lnTo>
                  <a:pt x="85022" y="360092"/>
                </a:lnTo>
                <a:cubicBezTo>
                  <a:pt x="38066" y="360092"/>
                  <a:pt x="0" y="322026"/>
                  <a:pt x="0" y="275070"/>
                </a:cubicBezTo>
                <a:close/>
              </a:path>
            </a:pathLst>
          </a:custGeom>
          <a:solidFill>
            <a:srgbClr val="F8D3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6642" name="文本框 22"/>
          <p:cNvSpPr txBox="1">
            <a:spLocks noChangeArrowheads="1"/>
          </p:cNvSpPr>
          <p:nvPr/>
        </p:nvSpPr>
        <p:spPr bwMode="auto">
          <a:xfrm>
            <a:off x="822541" y="1099532"/>
            <a:ext cx="9961562"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TW" altLang="en-US" dirty="0"/>
          </a:p>
          <a:p>
            <a:pPr lvl="1"/>
            <a:r>
              <a:rPr lang="zh-TW" altLang="en-US" dirty="0">
                <a:solidFill>
                  <a:schemeClr val="bg1"/>
                </a:solidFill>
              </a:rPr>
              <a:t>套件說明</a:t>
            </a:r>
          </a:p>
          <a:p>
            <a:pPr lvl="1"/>
            <a:r>
              <a:rPr lang="zh-TW" altLang="en-US" dirty="0">
                <a:solidFill>
                  <a:schemeClr val="bg1"/>
                </a:solidFill>
              </a:rPr>
              <a:t>資料前處理</a:t>
            </a:r>
          </a:p>
          <a:p>
            <a:pPr lvl="2"/>
            <a:r>
              <a:rPr lang="en-US" altLang="zh-TW" dirty="0">
                <a:solidFill>
                  <a:schemeClr val="bg1"/>
                </a:solidFill>
              </a:rPr>
              <a:t>2.1 </a:t>
            </a:r>
            <a:r>
              <a:rPr lang="zh-TW" altLang="en-US" dirty="0">
                <a:solidFill>
                  <a:schemeClr val="bg1"/>
                </a:solidFill>
              </a:rPr>
              <a:t>基本資料介紹</a:t>
            </a:r>
          </a:p>
          <a:p>
            <a:pPr lvl="2"/>
            <a:r>
              <a:rPr lang="en-US" altLang="zh-TW" dirty="0">
                <a:solidFill>
                  <a:schemeClr val="bg1"/>
                </a:solidFill>
              </a:rPr>
              <a:t>2.2 </a:t>
            </a:r>
            <a:r>
              <a:rPr lang="zh-TW" altLang="en-US" dirty="0">
                <a:solidFill>
                  <a:schemeClr val="bg1"/>
                </a:solidFill>
              </a:rPr>
              <a:t>資料清理</a:t>
            </a:r>
          </a:p>
          <a:p>
            <a:pPr lvl="2"/>
            <a:r>
              <a:rPr lang="en-US" altLang="zh-TW" dirty="0">
                <a:solidFill>
                  <a:schemeClr val="bg1"/>
                </a:solidFill>
              </a:rPr>
              <a:t>2.3 </a:t>
            </a:r>
            <a:r>
              <a:rPr lang="zh-TW" altLang="en-US" dirty="0">
                <a:solidFill>
                  <a:schemeClr val="bg1"/>
                </a:solidFill>
              </a:rPr>
              <a:t>文章斷詞與整理</a:t>
            </a:r>
          </a:p>
          <a:p>
            <a:pPr lvl="1"/>
            <a:r>
              <a:rPr lang="en-US" altLang="zh-TW" dirty="0">
                <a:solidFill>
                  <a:schemeClr val="bg1"/>
                </a:solidFill>
              </a:rPr>
              <a:t>LDA</a:t>
            </a:r>
          </a:p>
          <a:p>
            <a:pPr lvl="2"/>
            <a:r>
              <a:rPr lang="en-US" altLang="zh-TW" dirty="0">
                <a:solidFill>
                  <a:schemeClr val="bg1"/>
                </a:solidFill>
              </a:rPr>
              <a:t>3.1 LDA</a:t>
            </a:r>
            <a:r>
              <a:rPr lang="zh-TW" altLang="en-US" dirty="0">
                <a:solidFill>
                  <a:schemeClr val="bg1"/>
                </a:solidFill>
              </a:rPr>
              <a:t>資料準備</a:t>
            </a:r>
          </a:p>
          <a:p>
            <a:pPr lvl="2"/>
            <a:r>
              <a:rPr lang="en-US" altLang="zh-TW" dirty="0">
                <a:solidFill>
                  <a:schemeClr val="bg1"/>
                </a:solidFill>
              </a:rPr>
              <a:t>3.2 </a:t>
            </a:r>
            <a:r>
              <a:rPr lang="zh-TW" altLang="en-US" dirty="0">
                <a:solidFill>
                  <a:schemeClr val="bg1"/>
                </a:solidFill>
              </a:rPr>
              <a:t>建立</a:t>
            </a:r>
            <a:r>
              <a:rPr lang="en-US" altLang="zh-TW" dirty="0">
                <a:solidFill>
                  <a:schemeClr val="bg1"/>
                </a:solidFill>
              </a:rPr>
              <a:t>LDA</a:t>
            </a:r>
          </a:p>
          <a:p>
            <a:pPr lvl="2"/>
            <a:r>
              <a:rPr lang="en-US" altLang="zh-TW" dirty="0">
                <a:solidFill>
                  <a:schemeClr val="bg1"/>
                </a:solidFill>
              </a:rPr>
              <a:t>3.3 </a:t>
            </a:r>
            <a:r>
              <a:rPr lang="zh-TW" altLang="en-US" dirty="0">
                <a:solidFill>
                  <a:schemeClr val="bg1"/>
                </a:solidFill>
              </a:rPr>
              <a:t>判斷每筆發文</a:t>
            </a:r>
          </a:p>
          <a:p>
            <a:pPr lvl="2"/>
            <a:r>
              <a:rPr lang="en-US" altLang="zh-TW" dirty="0">
                <a:solidFill>
                  <a:schemeClr val="bg1"/>
                </a:solidFill>
              </a:rPr>
              <a:t>3.4 </a:t>
            </a:r>
            <a:r>
              <a:rPr lang="zh-TW" altLang="en-US" dirty="0">
                <a:solidFill>
                  <a:schemeClr val="bg1"/>
                </a:solidFill>
              </a:rPr>
              <a:t>資料內容探索</a:t>
            </a:r>
          </a:p>
          <a:p>
            <a:pPr lvl="1"/>
            <a:r>
              <a:rPr lang="zh-TW" altLang="en-US" dirty="0">
                <a:solidFill>
                  <a:schemeClr val="bg1"/>
                </a:solidFill>
              </a:rPr>
              <a:t>社群網路圖</a:t>
            </a:r>
          </a:p>
          <a:p>
            <a:pPr lvl="2"/>
            <a:r>
              <a:rPr lang="en-US" altLang="zh-TW" dirty="0">
                <a:solidFill>
                  <a:schemeClr val="bg1"/>
                </a:solidFill>
              </a:rPr>
              <a:t>4.1 </a:t>
            </a:r>
            <a:r>
              <a:rPr lang="zh-TW" altLang="en-US" dirty="0">
                <a:solidFill>
                  <a:schemeClr val="bg1"/>
                </a:solidFill>
              </a:rPr>
              <a:t>基本網路圖</a:t>
            </a:r>
          </a:p>
          <a:p>
            <a:pPr lvl="2"/>
            <a:r>
              <a:rPr lang="en-US" altLang="zh-TW" dirty="0">
                <a:solidFill>
                  <a:schemeClr val="bg1"/>
                </a:solidFill>
              </a:rPr>
              <a:t>4.2 </a:t>
            </a:r>
            <a:r>
              <a:rPr lang="zh-TW" altLang="en-US" dirty="0">
                <a:solidFill>
                  <a:schemeClr val="bg1"/>
                </a:solidFill>
              </a:rPr>
              <a:t>資料篩選</a:t>
            </a:r>
          </a:p>
          <a:p>
            <a:pPr lvl="2"/>
            <a:r>
              <a:rPr lang="en-US" altLang="zh-TW" dirty="0">
                <a:solidFill>
                  <a:schemeClr val="bg1"/>
                </a:solidFill>
              </a:rPr>
              <a:t>4.3 </a:t>
            </a:r>
            <a:r>
              <a:rPr lang="zh-TW" altLang="en-US" dirty="0">
                <a:solidFill>
                  <a:schemeClr val="bg1"/>
                </a:solidFill>
              </a:rPr>
              <a:t>以日期篩選社群</a:t>
            </a:r>
          </a:p>
          <a:p>
            <a:pPr lvl="2"/>
            <a:r>
              <a:rPr lang="en-US" altLang="zh-TW" dirty="0">
                <a:solidFill>
                  <a:schemeClr val="bg1"/>
                </a:solidFill>
              </a:rPr>
              <a:t>4.4 </a:t>
            </a:r>
            <a:r>
              <a:rPr lang="zh-TW" altLang="en-US" dirty="0">
                <a:solidFill>
                  <a:schemeClr val="bg1"/>
                </a:solidFill>
              </a:rPr>
              <a:t>以主題篩選社群</a:t>
            </a:r>
          </a:p>
          <a:p>
            <a:pPr lvl="2"/>
            <a:r>
              <a:rPr lang="en-US" altLang="zh-TW" dirty="0">
                <a:solidFill>
                  <a:schemeClr val="bg1"/>
                </a:solidFill>
              </a:rPr>
              <a:t>4.5 </a:t>
            </a:r>
            <a:r>
              <a:rPr lang="zh-TW" altLang="en-US" dirty="0">
                <a:solidFill>
                  <a:schemeClr val="bg1"/>
                </a:solidFill>
              </a:rPr>
              <a:t>使用者是否受到歡迎</a:t>
            </a:r>
          </a:p>
        </p:txBody>
      </p:sp>
      <p:sp>
        <p:nvSpPr>
          <p:cNvPr id="26643" name="Freeform 243"/>
          <p:cNvSpPr>
            <a:spLocks noEditPoints="1"/>
          </p:cNvSpPr>
          <p:nvPr/>
        </p:nvSpPr>
        <p:spPr bwMode="auto">
          <a:xfrm>
            <a:off x="134252" y="1446447"/>
            <a:ext cx="554037" cy="554037"/>
          </a:xfrm>
          <a:custGeom>
            <a:avLst/>
            <a:gdLst>
              <a:gd name="T0" fmla="*/ 277056 w 288"/>
              <a:gd name="T1" fmla="*/ 0 h 288"/>
              <a:gd name="T2" fmla="*/ 0 w 288"/>
              <a:gd name="T3" fmla="*/ 277055 h 288"/>
              <a:gd name="T4" fmla="*/ 277056 w 288"/>
              <a:gd name="T5" fmla="*/ 554110 h 288"/>
              <a:gd name="T6" fmla="*/ 554112 w 288"/>
              <a:gd name="T7" fmla="*/ 277055 h 288"/>
              <a:gd name="T8" fmla="*/ 277056 w 288"/>
              <a:gd name="T9" fmla="*/ 0 h 288"/>
              <a:gd name="T10" fmla="*/ 507936 w 288"/>
              <a:gd name="T11" fmla="*/ 277055 h 288"/>
              <a:gd name="T12" fmla="*/ 277056 w 288"/>
              <a:gd name="T13" fmla="*/ 507934 h 288"/>
              <a:gd name="T14" fmla="*/ 46176 w 288"/>
              <a:gd name="T15" fmla="*/ 277055 h 288"/>
              <a:gd name="T16" fmla="*/ 277056 w 288"/>
              <a:gd name="T17" fmla="*/ 46176 h 288"/>
              <a:gd name="T18" fmla="*/ 277056 w 288"/>
              <a:gd name="T19" fmla="*/ 277055 h 288"/>
              <a:gd name="T20" fmla="*/ 507936 w 288"/>
              <a:gd name="T21" fmla="*/ 277055 h 2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64" y="144"/>
                </a:moveTo>
                <a:cubicBezTo>
                  <a:pt x="264" y="210"/>
                  <a:pt x="211" y="264"/>
                  <a:pt x="144" y="264"/>
                </a:cubicBezTo>
                <a:cubicBezTo>
                  <a:pt x="78" y="264"/>
                  <a:pt x="24" y="210"/>
                  <a:pt x="24" y="144"/>
                </a:cubicBezTo>
                <a:cubicBezTo>
                  <a:pt x="24" y="78"/>
                  <a:pt x="78" y="24"/>
                  <a:pt x="144" y="24"/>
                </a:cubicBezTo>
                <a:cubicBezTo>
                  <a:pt x="144" y="144"/>
                  <a:pt x="144" y="144"/>
                  <a:pt x="144" y="144"/>
                </a:cubicBezTo>
                <a:cubicBezTo>
                  <a:pt x="264" y="144"/>
                  <a:pt x="264" y="144"/>
                  <a:pt x="264" y="1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文本框 5"/>
          <p:cNvSpPr txBox="1">
            <a:spLocks noChangeArrowheads="1"/>
          </p:cNvSpPr>
          <p:nvPr/>
        </p:nvSpPr>
        <p:spPr bwMode="auto">
          <a:xfrm>
            <a:off x="134252" y="131529"/>
            <a:ext cx="35718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6600" b="1" dirty="0">
                <a:solidFill>
                  <a:schemeClr val="bg1"/>
                </a:solidFill>
                <a:latin typeface="微软雅黑" panose="020B0503020204020204" pitchFamily="34" charset="-122"/>
                <a:ea typeface="微软雅黑" panose="020B0503020204020204" pitchFamily="34" charset="-122"/>
              </a:rPr>
              <a:t>大綱</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-4</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5"/>
            <a:ext cx="11213432" cy="6207670"/>
          </a:xfrm>
          <a:prstGeom prst="rect">
            <a:avLst/>
          </a:prstGeom>
        </p:spPr>
      </p:pic>
    </p:spTree>
    <p:extLst>
      <p:ext uri="{BB962C8B-B14F-4D97-AF65-F5344CB8AC3E}">
        <p14:creationId xmlns:p14="http://schemas.microsoft.com/office/powerpoint/2010/main" val="13688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-5</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4"/>
            <a:ext cx="11078678" cy="6125855"/>
          </a:xfrm>
          <a:prstGeom prst="rect">
            <a:avLst/>
          </a:prstGeom>
        </p:spPr>
      </p:pic>
    </p:spTree>
    <p:extLst>
      <p:ext uri="{BB962C8B-B14F-4D97-AF65-F5344CB8AC3E}">
        <p14:creationId xmlns:p14="http://schemas.microsoft.com/office/powerpoint/2010/main" val="2922694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3.4 </a:t>
            </a:r>
            <a:r>
              <a:rPr lang="zh-TW" altLang="en-US" sz="2800" b="1" u="sng" dirty="0">
                <a:solidFill>
                  <a:schemeClr val="accent5"/>
                </a:solidFill>
                <a:latin typeface="微软雅黑" panose="020B0503020204020204" pitchFamily="34" charset="-122"/>
                <a:ea typeface="微软雅黑" panose="020B0503020204020204" pitchFamily="34" charset="-122"/>
              </a:rPr>
              <a:t>資料內容探索</a:t>
            </a:r>
            <a:r>
              <a:rPr lang="en-US" altLang="zh-TW" sz="2800" b="1" u="sng" dirty="0">
                <a:solidFill>
                  <a:schemeClr val="accent5"/>
                </a:solidFill>
                <a:latin typeface="微软雅黑" panose="020B0503020204020204" pitchFamily="34" charset="-122"/>
                <a:ea typeface="微软雅黑" panose="020B0503020204020204" pitchFamily="34" charset="-122"/>
              </a:rPr>
              <a:t>-6</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8024"/>
            <a:ext cx="11320087" cy="6149975"/>
          </a:xfrm>
          <a:prstGeom prst="rect">
            <a:avLst/>
          </a:prstGeom>
        </p:spPr>
      </p:pic>
    </p:spTree>
    <p:extLst>
      <p:ext uri="{BB962C8B-B14F-4D97-AF65-F5344CB8AC3E}">
        <p14:creationId xmlns:p14="http://schemas.microsoft.com/office/powerpoint/2010/main" val="163818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6DAE8"/>
        </a:solidFill>
        <a:effectLst/>
      </p:bgPr>
    </p:bg>
    <p:spTree>
      <p:nvGrpSpPr>
        <p:cNvPr id="1" name=""/>
        <p:cNvGrpSpPr/>
        <p:nvPr/>
      </p:nvGrpSpPr>
      <p:grpSpPr>
        <a:xfrm>
          <a:off x="0" y="0"/>
          <a:ext cx="0" cy="0"/>
          <a:chOff x="0" y="0"/>
          <a:chExt cx="0" cy="0"/>
        </a:xfrm>
      </p:grpSpPr>
      <p:pic>
        <p:nvPicPr>
          <p:cNvPr id="3277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1266825"/>
            <a:ext cx="5432426"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5"/>
          <p:cNvSpPr txBox="1">
            <a:spLocks noChangeArrowheads="1"/>
          </p:cNvSpPr>
          <p:nvPr/>
        </p:nvSpPr>
        <p:spPr bwMode="auto">
          <a:xfrm>
            <a:off x="5226518" y="2382838"/>
            <a:ext cx="590820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4. </a:t>
            </a:r>
            <a:r>
              <a:rPr lang="zh-TW" altLang="en-US" sz="6600" b="1" dirty="0">
                <a:solidFill>
                  <a:schemeClr val="bg1"/>
                </a:solidFill>
                <a:latin typeface="微软雅黑" panose="020B0503020204020204" pitchFamily="34" charset="-122"/>
                <a:ea typeface="微软雅黑" panose="020B0503020204020204" pitchFamily="34" charset="-122"/>
              </a:rPr>
              <a:t>社群網路圖</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2772" name="文本框 6"/>
          <p:cNvSpPr txBox="1">
            <a:spLocks noChangeArrowheads="1"/>
          </p:cNvSpPr>
          <p:nvPr/>
        </p:nvSpPr>
        <p:spPr bwMode="auto">
          <a:xfrm>
            <a:off x="7562850" y="3432175"/>
            <a:ext cx="347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a:solidFill>
                  <a:srgbClr val="2E4C64"/>
                </a:solidFill>
                <a:latin typeface="微软雅黑" panose="020B0503020204020204" pitchFamily="34" charset="-122"/>
                <a:ea typeface="微软雅黑" panose="020B0503020204020204" pitchFamily="34" charset="-122"/>
              </a:rPr>
              <a:t>Success</a:t>
            </a:r>
          </a:p>
        </p:txBody>
      </p:sp>
      <p:sp>
        <p:nvSpPr>
          <p:cNvPr id="8" name="矩形 7"/>
          <p:cNvSpPr/>
          <p:nvPr/>
        </p:nvSpPr>
        <p:spPr>
          <a:xfrm>
            <a:off x="11134725" y="2533650"/>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648575" y="3886200"/>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30075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4.1 </a:t>
            </a:r>
            <a:r>
              <a:rPr lang="zh-TW" altLang="en-US" sz="2800" b="1" u="sng" dirty="0">
                <a:solidFill>
                  <a:schemeClr val="accent5"/>
                </a:solidFill>
                <a:latin typeface="微软雅黑" panose="020B0503020204020204" pitchFamily="34" charset="-122"/>
                <a:ea typeface="微软雅黑" panose="020B0503020204020204" pitchFamily="34" charset="-122"/>
              </a:rPr>
              <a:t>基本網路圖</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4"/>
            <a:ext cx="12192000" cy="6125855"/>
          </a:xfrm>
          <a:prstGeom prst="rect">
            <a:avLst/>
          </a:prstGeom>
        </p:spPr>
      </p:pic>
    </p:spTree>
    <p:extLst>
      <p:ext uri="{BB962C8B-B14F-4D97-AF65-F5344CB8AC3E}">
        <p14:creationId xmlns:p14="http://schemas.microsoft.com/office/powerpoint/2010/main" val="4199684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4.1 </a:t>
            </a:r>
            <a:r>
              <a:rPr lang="zh-TW" altLang="en-US" sz="2800" b="1" u="sng" dirty="0">
                <a:solidFill>
                  <a:schemeClr val="accent5"/>
                </a:solidFill>
                <a:latin typeface="微软雅黑" panose="020B0503020204020204" pitchFamily="34" charset="-122"/>
                <a:ea typeface="微软雅黑" panose="020B0503020204020204" pitchFamily="34" charset="-122"/>
              </a:rPr>
              <a:t>基本網路圖</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2474"/>
            <a:ext cx="12192000" cy="6105525"/>
          </a:xfrm>
          <a:prstGeom prst="rect">
            <a:avLst/>
          </a:prstGeom>
        </p:spPr>
      </p:pic>
    </p:spTree>
    <p:extLst>
      <p:ext uri="{BB962C8B-B14F-4D97-AF65-F5344CB8AC3E}">
        <p14:creationId xmlns:p14="http://schemas.microsoft.com/office/powerpoint/2010/main" val="74745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4.1 </a:t>
            </a:r>
            <a:r>
              <a:rPr lang="zh-TW" altLang="en-US" sz="2800" b="1" u="sng" dirty="0">
                <a:solidFill>
                  <a:schemeClr val="accent5"/>
                </a:solidFill>
                <a:latin typeface="微软雅黑" panose="020B0503020204020204" pitchFamily="34" charset="-122"/>
                <a:ea typeface="微软雅黑" panose="020B0503020204020204" pitchFamily="34" charset="-122"/>
              </a:rPr>
              <a:t>基本網路圖</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874"/>
            <a:ext cx="11083925" cy="5953125"/>
          </a:xfrm>
          <a:prstGeom prst="rect">
            <a:avLst/>
          </a:prstGeom>
        </p:spPr>
      </p:pic>
    </p:spTree>
    <p:extLst>
      <p:ext uri="{BB962C8B-B14F-4D97-AF65-F5344CB8AC3E}">
        <p14:creationId xmlns:p14="http://schemas.microsoft.com/office/powerpoint/2010/main" val="74500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4.1 </a:t>
            </a:r>
            <a:r>
              <a:rPr lang="zh-TW" altLang="en-US" sz="2800" b="1" u="sng" dirty="0">
                <a:solidFill>
                  <a:schemeClr val="accent5"/>
                </a:solidFill>
                <a:latin typeface="微软雅黑" panose="020B0503020204020204" pitchFamily="34" charset="-122"/>
                <a:ea typeface="微软雅黑" panose="020B0503020204020204" pitchFamily="34" charset="-122"/>
              </a:rPr>
              <a:t>基本網路圖</a:t>
            </a:r>
            <a:r>
              <a:rPr lang="en-US" altLang="zh-TW" sz="2800" b="1" u="sng" dirty="0">
                <a:solidFill>
                  <a:schemeClr val="accent5"/>
                </a:solidFill>
                <a:latin typeface="微软雅黑" panose="020B0503020204020204" pitchFamily="34" charset="-122"/>
                <a:ea typeface="微软雅黑" panose="020B0503020204020204" pitchFamily="34" charset="-122"/>
              </a:rPr>
              <a:t>-4</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616"/>
            <a:ext cx="10550525" cy="5292658"/>
          </a:xfrm>
          <a:prstGeom prst="rect">
            <a:avLst/>
          </a:prstGeom>
        </p:spPr>
      </p:pic>
    </p:spTree>
    <p:extLst>
      <p:ext uri="{BB962C8B-B14F-4D97-AF65-F5344CB8AC3E}">
        <p14:creationId xmlns:p14="http://schemas.microsoft.com/office/powerpoint/2010/main" val="723021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4.2 </a:t>
            </a:r>
            <a:r>
              <a:rPr lang="zh-TW" altLang="en-US" sz="2800" b="1" u="sng" dirty="0">
                <a:solidFill>
                  <a:schemeClr val="accent5"/>
                </a:solidFill>
                <a:latin typeface="微软雅黑" panose="020B0503020204020204" pitchFamily="34" charset="-122"/>
                <a:ea typeface="微软雅黑" panose="020B0503020204020204" pitchFamily="34" charset="-122"/>
              </a:rPr>
              <a:t>資料篩選</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6"/>
            <a:ext cx="11283096" cy="6125854"/>
          </a:xfrm>
          <a:prstGeom prst="rect">
            <a:avLst/>
          </a:prstGeom>
        </p:spPr>
      </p:pic>
    </p:spTree>
    <p:extLst>
      <p:ext uri="{BB962C8B-B14F-4D97-AF65-F5344CB8AC3E}">
        <p14:creationId xmlns:p14="http://schemas.microsoft.com/office/powerpoint/2010/main" val="1951142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4.2 </a:t>
            </a:r>
            <a:r>
              <a:rPr lang="zh-TW" altLang="en-US" sz="2800" b="1" u="sng" dirty="0">
                <a:solidFill>
                  <a:schemeClr val="accent5"/>
                </a:solidFill>
                <a:latin typeface="微软雅黑" panose="020B0503020204020204" pitchFamily="34" charset="-122"/>
                <a:ea typeface="微软雅黑" panose="020B0503020204020204" pitchFamily="34" charset="-122"/>
              </a:rPr>
              <a:t>資料篩選</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4"/>
            <a:ext cx="10999497" cy="5745657"/>
          </a:xfrm>
          <a:prstGeom prst="rect">
            <a:avLst/>
          </a:prstGeom>
        </p:spPr>
      </p:pic>
    </p:spTree>
    <p:extLst>
      <p:ext uri="{BB962C8B-B14F-4D97-AF65-F5344CB8AC3E}">
        <p14:creationId xmlns:p14="http://schemas.microsoft.com/office/powerpoint/2010/main" val="3952901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D37A"/>
        </a:solidFill>
        <a:effectLst/>
      </p:bgPr>
    </p:bg>
    <p:spTree>
      <p:nvGrpSpPr>
        <p:cNvPr id="1" name=""/>
        <p:cNvGrpSpPr/>
        <p:nvPr/>
      </p:nvGrpSpPr>
      <p:grpSpPr>
        <a:xfrm>
          <a:off x="0" y="0"/>
          <a:ext cx="0" cy="0"/>
          <a:chOff x="0" y="0"/>
          <a:chExt cx="0" cy="0"/>
        </a:xfrm>
      </p:grpSpPr>
      <p:pic>
        <p:nvPicPr>
          <p:cNvPr id="2457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80884" y="5977287"/>
            <a:ext cx="2730166" cy="80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389246"/>
            <a:ext cx="1106905" cy="333676"/>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0" y="6459582"/>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文本框 5"/>
          <p:cNvSpPr txBox="1">
            <a:spLocks noChangeArrowheads="1"/>
          </p:cNvSpPr>
          <p:nvPr/>
        </p:nvSpPr>
        <p:spPr bwMode="auto">
          <a:xfrm>
            <a:off x="134252" y="131529"/>
            <a:ext cx="78354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TW" sz="6000" b="1" dirty="0">
                <a:solidFill>
                  <a:schemeClr val="bg1"/>
                </a:solidFill>
                <a:latin typeface="微软雅黑" panose="020B0503020204020204" pitchFamily="34" charset="-122"/>
                <a:ea typeface="微软雅黑" panose="020B0503020204020204" pitchFamily="34" charset="-122"/>
              </a:rPr>
              <a:t>1.</a:t>
            </a:r>
            <a:r>
              <a:rPr lang="zh-TW" altLang="en-US" sz="6000" b="1" dirty="0">
                <a:solidFill>
                  <a:schemeClr val="bg1"/>
                </a:solidFill>
                <a:latin typeface="微软雅黑" panose="020B0503020204020204" pitchFamily="34" charset="-122"/>
                <a:ea typeface="微软雅黑" panose="020B0503020204020204" pitchFamily="34" charset="-122"/>
              </a:rPr>
              <a:t>套件說明</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2" y="1722922"/>
            <a:ext cx="6817093" cy="4264794"/>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597" y="1722922"/>
            <a:ext cx="4994108" cy="2743200"/>
          </a:xfrm>
          <a:prstGeom prst="rect">
            <a:avLst/>
          </a:prstGeom>
        </p:spPr>
      </p:pic>
    </p:spTree>
    <p:extLst>
      <p:ext uri="{BB962C8B-B14F-4D97-AF65-F5344CB8AC3E}">
        <p14:creationId xmlns:p14="http://schemas.microsoft.com/office/powerpoint/2010/main" val="3051899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4.2 </a:t>
            </a:r>
            <a:r>
              <a:rPr lang="zh-TW" altLang="en-US" sz="2800" b="1" u="sng" dirty="0">
                <a:solidFill>
                  <a:schemeClr val="accent5"/>
                </a:solidFill>
                <a:latin typeface="微软雅黑" panose="020B0503020204020204" pitchFamily="34" charset="-122"/>
                <a:ea typeface="微软雅黑" panose="020B0503020204020204" pitchFamily="34" charset="-122"/>
              </a:rPr>
              <a:t>資料篩選</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8" y="732145"/>
            <a:ext cx="11280809" cy="5995914"/>
          </a:xfrm>
          <a:prstGeom prst="rect">
            <a:avLst/>
          </a:prstGeom>
        </p:spPr>
      </p:pic>
    </p:spTree>
    <p:extLst>
      <p:ext uri="{BB962C8B-B14F-4D97-AF65-F5344CB8AC3E}">
        <p14:creationId xmlns:p14="http://schemas.microsoft.com/office/powerpoint/2010/main" val="4193788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616"/>
            <a:ext cx="11285151" cy="6041383"/>
          </a:xfrm>
          <a:prstGeom prst="rect">
            <a:avLst/>
          </a:prstGeom>
        </p:spPr>
      </p:pic>
    </p:spTree>
    <p:extLst>
      <p:ext uri="{BB962C8B-B14F-4D97-AF65-F5344CB8AC3E}">
        <p14:creationId xmlns:p14="http://schemas.microsoft.com/office/powerpoint/2010/main" val="2167785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807"/>
            <a:ext cx="10058400" cy="6163193"/>
          </a:xfrm>
          <a:prstGeom prst="rect">
            <a:avLst/>
          </a:prstGeom>
        </p:spPr>
      </p:pic>
    </p:spTree>
    <p:extLst>
      <p:ext uri="{BB962C8B-B14F-4D97-AF65-F5344CB8AC3E}">
        <p14:creationId xmlns:p14="http://schemas.microsoft.com/office/powerpoint/2010/main" val="352518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070"/>
            <a:ext cx="11486136" cy="6021929"/>
          </a:xfrm>
          <a:prstGeom prst="rect">
            <a:avLst/>
          </a:prstGeom>
        </p:spPr>
      </p:pic>
    </p:spTree>
    <p:extLst>
      <p:ext uri="{BB962C8B-B14F-4D97-AF65-F5344CB8AC3E}">
        <p14:creationId xmlns:p14="http://schemas.microsoft.com/office/powerpoint/2010/main" val="552046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-4</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806"/>
            <a:ext cx="11097928" cy="6163193"/>
          </a:xfrm>
          <a:prstGeom prst="rect">
            <a:avLst/>
          </a:prstGeom>
        </p:spPr>
      </p:pic>
    </p:spTree>
    <p:extLst>
      <p:ext uri="{BB962C8B-B14F-4D97-AF65-F5344CB8AC3E}">
        <p14:creationId xmlns:p14="http://schemas.microsoft.com/office/powerpoint/2010/main" val="331030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-5</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807"/>
            <a:ext cx="10988675" cy="5821496"/>
          </a:xfrm>
          <a:prstGeom prst="rect">
            <a:avLst/>
          </a:prstGeom>
        </p:spPr>
      </p:pic>
    </p:spTree>
    <p:extLst>
      <p:ext uri="{BB962C8B-B14F-4D97-AF65-F5344CB8AC3E}">
        <p14:creationId xmlns:p14="http://schemas.microsoft.com/office/powerpoint/2010/main" val="3286841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-6</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 y="981778"/>
            <a:ext cx="10013582" cy="5496024"/>
          </a:xfrm>
          <a:prstGeom prst="rect">
            <a:avLst/>
          </a:prstGeom>
        </p:spPr>
      </p:pic>
    </p:spTree>
    <p:extLst>
      <p:ext uri="{BB962C8B-B14F-4D97-AF65-F5344CB8AC3E}">
        <p14:creationId xmlns:p14="http://schemas.microsoft.com/office/powerpoint/2010/main" val="2941964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4.3 </a:t>
            </a:r>
            <a:r>
              <a:rPr lang="zh-TW" altLang="en-US" sz="2800" b="1" u="sng" dirty="0">
                <a:solidFill>
                  <a:schemeClr val="accent5"/>
                </a:solidFill>
                <a:latin typeface="微软雅黑" panose="020B0503020204020204" pitchFamily="34" charset="-122"/>
                <a:ea typeface="微软雅黑" panose="020B0503020204020204" pitchFamily="34" charset="-122"/>
              </a:rPr>
              <a:t>以日期篩選社群</a:t>
            </a:r>
            <a:r>
              <a:rPr lang="en-US" altLang="zh-TW" sz="2800" b="1" u="sng" dirty="0">
                <a:solidFill>
                  <a:schemeClr val="accent5"/>
                </a:solidFill>
                <a:latin typeface="微软雅黑" panose="020B0503020204020204" pitchFamily="34" charset="-122"/>
                <a:ea typeface="微软雅黑" panose="020B0503020204020204" pitchFamily="34" charset="-122"/>
              </a:rPr>
              <a:t>-8</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2146"/>
            <a:ext cx="11283096" cy="6125854"/>
          </a:xfrm>
          <a:prstGeom prst="rect">
            <a:avLst/>
          </a:prstGeom>
        </p:spPr>
      </p:pic>
    </p:spTree>
    <p:extLst>
      <p:ext uri="{BB962C8B-B14F-4D97-AF65-F5344CB8AC3E}">
        <p14:creationId xmlns:p14="http://schemas.microsoft.com/office/powerpoint/2010/main" val="39707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4.4 </a:t>
            </a:r>
            <a:r>
              <a:rPr lang="zh-TW" altLang="en-US" sz="2800" b="1" u="sng" dirty="0">
                <a:solidFill>
                  <a:schemeClr val="accent5"/>
                </a:solidFill>
                <a:latin typeface="微软雅黑" panose="020B0503020204020204" pitchFamily="34" charset="-122"/>
                <a:ea typeface="微软雅黑" panose="020B0503020204020204" pitchFamily="34" charset="-122"/>
              </a:rPr>
              <a:t>以主題篩選社群</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074"/>
            <a:ext cx="10587789" cy="6003925"/>
          </a:xfrm>
          <a:prstGeom prst="rect">
            <a:avLst/>
          </a:prstGeom>
        </p:spPr>
      </p:pic>
    </p:spTree>
    <p:extLst>
      <p:ext uri="{BB962C8B-B14F-4D97-AF65-F5344CB8AC3E}">
        <p14:creationId xmlns:p14="http://schemas.microsoft.com/office/powerpoint/2010/main" val="11382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4.4 </a:t>
            </a:r>
            <a:r>
              <a:rPr lang="zh-TW" altLang="en-US" sz="2800" b="1" u="sng" dirty="0">
                <a:solidFill>
                  <a:schemeClr val="accent5"/>
                </a:solidFill>
                <a:latin typeface="微软雅黑" panose="020B0503020204020204" pitchFamily="34" charset="-122"/>
                <a:ea typeface="微软雅黑" panose="020B0503020204020204" pitchFamily="34" charset="-122"/>
              </a:rPr>
              <a:t>以主題篩選社群</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8" y="732145"/>
            <a:ext cx="10160702" cy="6137275"/>
          </a:xfrm>
          <a:prstGeom prst="rect">
            <a:avLst/>
          </a:prstGeom>
        </p:spPr>
      </p:pic>
    </p:spTree>
    <p:extLst>
      <p:ext uri="{BB962C8B-B14F-4D97-AF65-F5344CB8AC3E}">
        <p14:creationId xmlns:p14="http://schemas.microsoft.com/office/powerpoint/2010/main" val="40443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D37A"/>
        </a:solidFill>
        <a:effectLst/>
      </p:bgPr>
    </p:bg>
    <p:spTree>
      <p:nvGrpSpPr>
        <p:cNvPr id="1" name=""/>
        <p:cNvGrpSpPr/>
        <p:nvPr/>
      </p:nvGrpSpPr>
      <p:grpSpPr>
        <a:xfrm>
          <a:off x="0" y="0"/>
          <a:ext cx="0" cy="0"/>
          <a:chOff x="0" y="0"/>
          <a:chExt cx="0" cy="0"/>
        </a:xfrm>
      </p:grpSpPr>
      <p:pic>
        <p:nvPicPr>
          <p:cNvPr id="2457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05499" y="433135"/>
            <a:ext cx="2730166" cy="80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389246"/>
            <a:ext cx="1106905" cy="333676"/>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95249" y="6573940"/>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22"/>
          <p:cNvSpPr txBox="1">
            <a:spLocks noChangeArrowheads="1"/>
          </p:cNvSpPr>
          <p:nvPr/>
        </p:nvSpPr>
        <p:spPr bwMode="auto">
          <a:xfrm>
            <a:off x="317634" y="1899014"/>
            <a:ext cx="11357809"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資料來源</a:t>
            </a:r>
            <a:r>
              <a:rPr lang="en-US" altLang="zh-TW" sz="2200" dirty="0">
                <a:solidFill>
                  <a:schemeClr val="accent5"/>
                </a:solidFill>
                <a:latin typeface="微软雅黑" panose="020B0503020204020204" pitchFamily="34" charset="-122"/>
                <a:ea typeface="微软雅黑" panose="020B0503020204020204" pitchFamily="34" charset="-122"/>
              </a:rPr>
              <a:t>: </a:t>
            </a:r>
            <a:r>
              <a:rPr lang="zh-TW" altLang="en-US" sz="2200" dirty="0">
                <a:solidFill>
                  <a:schemeClr val="accent5"/>
                </a:solidFill>
                <a:latin typeface="微软雅黑" panose="020B0503020204020204" pitchFamily="34" charset="-122"/>
                <a:ea typeface="微软雅黑" panose="020B0503020204020204" pitchFamily="34" charset="-122"/>
              </a:rPr>
              <a:t>文字平台收集</a:t>
            </a:r>
            <a:r>
              <a:rPr lang="en-US" altLang="zh-TW" sz="2200" dirty="0">
                <a:solidFill>
                  <a:schemeClr val="accent5"/>
                </a:solidFill>
                <a:latin typeface="微软雅黑" panose="020B0503020204020204" pitchFamily="34" charset="-122"/>
                <a:ea typeface="微软雅黑" panose="020B0503020204020204" pitchFamily="34" charset="-122"/>
              </a:rPr>
              <a:t>PTT Gossip</a:t>
            </a:r>
            <a:r>
              <a:rPr lang="zh-TW" altLang="en-US" sz="2200" dirty="0">
                <a:solidFill>
                  <a:schemeClr val="accent5"/>
                </a:solidFill>
                <a:latin typeface="微软雅黑" panose="020B0503020204020204" pitchFamily="34" charset="-122"/>
                <a:ea typeface="微软雅黑" panose="020B0503020204020204" pitchFamily="34" charset="-122"/>
              </a:rPr>
              <a:t>版 </a:t>
            </a:r>
            <a:r>
              <a:rPr lang="en-US" altLang="zh-TW" sz="2200" dirty="0">
                <a:solidFill>
                  <a:schemeClr val="accent5"/>
                </a:solidFill>
                <a:latin typeface="微软雅黑" panose="020B0503020204020204" pitchFamily="34" charset="-122"/>
                <a:ea typeface="微软雅黑" panose="020B0503020204020204" pitchFamily="34" charset="-122"/>
              </a:rPr>
              <a:t>2021-10-31 </a:t>
            </a:r>
            <a:r>
              <a:rPr lang="zh-TW" altLang="en-US" sz="2200" dirty="0">
                <a:solidFill>
                  <a:schemeClr val="accent5"/>
                </a:solidFill>
                <a:latin typeface="微软雅黑" panose="020B0503020204020204" pitchFamily="34" charset="-122"/>
                <a:ea typeface="微软雅黑" panose="020B0503020204020204" pitchFamily="34" charset="-122"/>
              </a:rPr>
              <a:t>～ </a:t>
            </a:r>
            <a:r>
              <a:rPr lang="en-US" altLang="zh-TW" sz="2200" dirty="0">
                <a:solidFill>
                  <a:schemeClr val="accent5"/>
                </a:solidFill>
                <a:latin typeface="微软雅黑" panose="020B0503020204020204" pitchFamily="34" charset="-122"/>
                <a:ea typeface="微软雅黑" panose="020B0503020204020204" pitchFamily="34" charset="-122"/>
              </a:rPr>
              <a:t>2022-01-08  </a:t>
            </a:r>
            <a:r>
              <a:rPr lang="zh-TW" altLang="en-US" sz="2200" dirty="0">
                <a:solidFill>
                  <a:schemeClr val="accent5"/>
                </a:solidFill>
                <a:latin typeface="微软雅黑" panose="020B0503020204020204" pitchFamily="34" charset="-122"/>
                <a:ea typeface="微软雅黑" panose="020B0503020204020204" pitchFamily="34" charset="-122"/>
              </a:rPr>
              <a:t>所有文章</a:t>
            </a:r>
            <a:r>
              <a:rPr lang="en-US" altLang="zh-TW" sz="2200" dirty="0">
                <a:solidFill>
                  <a:schemeClr val="accent5"/>
                </a:solidFill>
                <a:latin typeface="微软雅黑" panose="020B0503020204020204" pitchFamily="34" charset="-122"/>
                <a:ea typeface="微软雅黑" panose="020B0503020204020204" pitchFamily="34" charset="-122"/>
              </a:rPr>
              <a:t>- </a:t>
            </a:r>
          </a:p>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資料集： </a:t>
            </a:r>
            <a:r>
              <a:rPr lang="en-US" altLang="zh-TW" sz="2200" dirty="0">
                <a:solidFill>
                  <a:schemeClr val="accent5"/>
                </a:solidFill>
                <a:latin typeface="微软雅黑" panose="020B0503020204020204" pitchFamily="34" charset="-122"/>
                <a:ea typeface="微软雅黑" panose="020B0503020204020204" pitchFamily="34" charset="-122"/>
              </a:rPr>
              <a:t>1234r_articleMetaData.csv; 1234r_articleReviews.csv</a:t>
            </a:r>
          </a:p>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關鍵字：</a:t>
            </a:r>
            <a:r>
              <a:rPr lang="en-US" altLang="zh-TW" sz="2200" dirty="0">
                <a:solidFill>
                  <a:schemeClr val="accent5"/>
                </a:solidFill>
                <a:latin typeface="微软雅黑" panose="020B0503020204020204" pitchFamily="34" charset="-122"/>
                <a:ea typeface="微软雅黑" panose="020B0503020204020204" pitchFamily="34" charset="-122"/>
              </a:rPr>
              <a:t>Omicron</a:t>
            </a:r>
            <a:r>
              <a:rPr lang="zh-TW" altLang="en-US" sz="2200" dirty="0">
                <a:solidFill>
                  <a:schemeClr val="accent5"/>
                </a:solidFill>
                <a:latin typeface="微软雅黑" panose="020B0503020204020204" pitchFamily="34" charset="-122"/>
                <a:ea typeface="微软雅黑" panose="020B0503020204020204" pitchFamily="34" charset="-122"/>
              </a:rPr>
              <a:t>、</a:t>
            </a:r>
            <a:r>
              <a:rPr lang="en-US" altLang="zh-TW" sz="2200" dirty="0" err="1">
                <a:solidFill>
                  <a:schemeClr val="accent5"/>
                </a:solidFill>
                <a:latin typeface="微软雅黑" panose="020B0503020204020204" pitchFamily="34" charset="-122"/>
                <a:ea typeface="微软雅黑" panose="020B0503020204020204" pitchFamily="34" charset="-122"/>
              </a:rPr>
              <a:t>Deltacron</a:t>
            </a:r>
            <a:r>
              <a:rPr lang="zh-TW" altLang="en-US" sz="2200" dirty="0">
                <a:solidFill>
                  <a:schemeClr val="accent5"/>
                </a:solidFill>
                <a:latin typeface="微软雅黑" panose="020B0503020204020204" pitchFamily="34" charset="-122"/>
                <a:ea typeface="微软雅黑" panose="020B0503020204020204" pitchFamily="34" charset="-122"/>
              </a:rPr>
              <a:t>、</a:t>
            </a:r>
            <a:r>
              <a:rPr lang="en-US" altLang="zh-TW" sz="2200" dirty="0">
                <a:solidFill>
                  <a:schemeClr val="accent5"/>
                </a:solidFill>
                <a:latin typeface="微软雅黑" panose="020B0503020204020204" pitchFamily="34" charset="-122"/>
                <a:ea typeface="微软雅黑" panose="020B0503020204020204" pitchFamily="34" charset="-122"/>
              </a:rPr>
              <a:t>Delta</a:t>
            </a:r>
            <a:r>
              <a:rPr lang="zh-TW" altLang="en-US" sz="2200" dirty="0">
                <a:solidFill>
                  <a:schemeClr val="accent5"/>
                </a:solidFill>
                <a:latin typeface="微软雅黑" panose="020B0503020204020204" pitchFamily="34" charset="-122"/>
                <a:ea typeface="微软雅黑" panose="020B0503020204020204" pitchFamily="34" charset="-122"/>
              </a:rPr>
              <a:t>、確診、本土、桃園機場、過年、隔離、第三劑、</a:t>
            </a:r>
            <a:r>
              <a:rPr lang="en-US" altLang="zh-TW" sz="2200" dirty="0" err="1">
                <a:solidFill>
                  <a:schemeClr val="accent5"/>
                </a:solidFill>
                <a:latin typeface="微软雅黑" panose="020B0503020204020204" pitchFamily="34" charset="-122"/>
                <a:ea typeface="微软雅黑" panose="020B0503020204020204" pitchFamily="34" charset="-122"/>
              </a:rPr>
              <a:t>covid</a:t>
            </a:r>
            <a:r>
              <a:rPr lang="zh-TW" altLang="en-US" sz="2200" dirty="0">
                <a:solidFill>
                  <a:schemeClr val="accent5"/>
                </a:solidFill>
                <a:latin typeface="微软雅黑" panose="020B0503020204020204" pitchFamily="34" charset="-122"/>
                <a:ea typeface="微软雅黑" panose="020B0503020204020204" pitchFamily="34" charset="-122"/>
              </a:rPr>
              <a:t>、武漢、肺炎、疫苗</a:t>
            </a:r>
            <a:endParaRPr lang="en-US" altLang="zh-TW" sz="2200" dirty="0">
              <a:solidFill>
                <a:schemeClr val="accent5"/>
              </a:solidFill>
              <a:latin typeface="微软雅黑" panose="020B0503020204020204" pitchFamily="34" charset="-122"/>
              <a:ea typeface="微软雅黑" panose="020B0503020204020204" pitchFamily="34" charset="-122"/>
            </a:endParaRPr>
          </a:p>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資料時間：</a:t>
            </a:r>
            <a:r>
              <a:rPr lang="en-US" altLang="zh-TW" sz="2200" dirty="0">
                <a:solidFill>
                  <a:schemeClr val="accent5"/>
                </a:solidFill>
                <a:latin typeface="微软雅黑" panose="020B0503020204020204" pitchFamily="34" charset="-122"/>
                <a:ea typeface="微软雅黑" panose="020B0503020204020204" pitchFamily="34" charset="-122"/>
              </a:rPr>
              <a:t>2021-10-31 </a:t>
            </a:r>
            <a:r>
              <a:rPr lang="zh-TW" altLang="en-US" sz="2200" dirty="0">
                <a:solidFill>
                  <a:schemeClr val="accent5"/>
                </a:solidFill>
                <a:latin typeface="微软雅黑" panose="020B0503020204020204" pitchFamily="34" charset="-122"/>
                <a:ea typeface="微软雅黑" panose="020B0503020204020204" pitchFamily="34" charset="-122"/>
              </a:rPr>
              <a:t>～ </a:t>
            </a:r>
            <a:r>
              <a:rPr lang="en-US" altLang="zh-TW" sz="2200" dirty="0">
                <a:solidFill>
                  <a:schemeClr val="accent5"/>
                </a:solidFill>
                <a:latin typeface="微软雅黑" panose="020B0503020204020204" pitchFamily="34" charset="-122"/>
                <a:ea typeface="微软雅黑" panose="020B0503020204020204" pitchFamily="34" charset="-122"/>
              </a:rPr>
              <a:t>2022-01-08</a:t>
            </a:r>
          </a:p>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資料筆數：共 </a:t>
            </a:r>
            <a:r>
              <a:rPr lang="en-US" altLang="zh-TW" sz="2200" dirty="0">
                <a:solidFill>
                  <a:schemeClr val="accent5"/>
                </a:solidFill>
                <a:latin typeface="微软雅黑" panose="020B0503020204020204" pitchFamily="34" charset="-122"/>
                <a:ea typeface="微软雅黑" panose="020B0503020204020204" pitchFamily="34" charset="-122"/>
              </a:rPr>
              <a:t>8382 </a:t>
            </a:r>
            <a:r>
              <a:rPr lang="zh-TW" altLang="en-US" sz="2200" dirty="0">
                <a:solidFill>
                  <a:schemeClr val="accent5"/>
                </a:solidFill>
                <a:latin typeface="微软雅黑" panose="020B0503020204020204" pitchFamily="34" charset="-122"/>
                <a:ea typeface="微软雅黑" panose="020B0503020204020204" pitchFamily="34" charset="-122"/>
              </a:rPr>
              <a:t>篇文章</a:t>
            </a:r>
            <a:endParaRPr lang="en-US" altLang="zh-TW" sz="2200" dirty="0">
              <a:solidFill>
                <a:schemeClr val="accent5"/>
              </a:solidFill>
              <a:latin typeface="微软雅黑" panose="020B0503020204020204" pitchFamily="34" charset="-122"/>
              <a:ea typeface="微软雅黑" panose="020B0503020204020204" pitchFamily="34" charset="-122"/>
            </a:endParaRPr>
          </a:p>
          <a:p>
            <a:pPr eaLnBrk="1" hangingPunct="1"/>
            <a:r>
              <a:rPr lang="en-US" altLang="zh-TW" sz="2200" dirty="0">
                <a:solidFill>
                  <a:schemeClr val="accent5"/>
                </a:solidFill>
                <a:latin typeface="微软雅黑" panose="020B0503020204020204" pitchFamily="34" charset="-122"/>
                <a:ea typeface="微软雅黑" panose="020B0503020204020204" pitchFamily="34" charset="-122"/>
              </a:rPr>
              <a:t> </a:t>
            </a:r>
          </a:p>
          <a:p>
            <a:pPr eaLnBrk="1" hangingPunct="1"/>
            <a:r>
              <a:rPr lang="zh-TW" altLang="en-US" sz="2200" dirty="0">
                <a:solidFill>
                  <a:schemeClr val="accent5"/>
                </a:solidFill>
                <a:latin typeface="微软雅黑" panose="020B0503020204020204" pitchFamily="34" charset="-122"/>
                <a:ea typeface="微软雅黑" panose="020B0503020204020204" pitchFamily="34" charset="-122"/>
              </a:rPr>
              <a:t>這次我們針對</a:t>
            </a:r>
            <a:r>
              <a:rPr lang="en-US" altLang="zh-TW" sz="2200" dirty="0">
                <a:solidFill>
                  <a:schemeClr val="accent5"/>
                </a:solidFill>
                <a:latin typeface="微软雅黑" panose="020B0503020204020204" pitchFamily="34" charset="-122"/>
                <a:ea typeface="微软雅黑" panose="020B0503020204020204" pitchFamily="34" charset="-122"/>
              </a:rPr>
              <a:t>1/3</a:t>
            </a:r>
            <a:r>
              <a:rPr lang="zh-TW" altLang="en-US" sz="2200" dirty="0">
                <a:solidFill>
                  <a:schemeClr val="accent5"/>
                </a:solidFill>
                <a:latin typeface="微软雅黑" panose="020B0503020204020204" pitchFamily="34" charset="-122"/>
                <a:ea typeface="微软雅黑" panose="020B0503020204020204" pitchFamily="34" charset="-122"/>
              </a:rPr>
              <a:t>發生的「</a:t>
            </a:r>
            <a:r>
              <a:rPr lang="en-US" altLang="zh-TW" sz="2200" dirty="0">
                <a:solidFill>
                  <a:schemeClr val="accent5"/>
                </a:solidFill>
                <a:latin typeface="微软雅黑" panose="020B0503020204020204" pitchFamily="34" charset="-122"/>
                <a:ea typeface="微软雅黑" panose="020B0503020204020204" pitchFamily="34" charset="-122"/>
              </a:rPr>
              <a:t>Omicron </a:t>
            </a:r>
            <a:r>
              <a:rPr lang="zh-TW" altLang="en-US" sz="2200" dirty="0">
                <a:solidFill>
                  <a:schemeClr val="accent5"/>
                </a:solidFill>
                <a:latin typeface="微软雅黑" panose="020B0503020204020204" pitchFamily="34" charset="-122"/>
                <a:ea typeface="微软雅黑" panose="020B0503020204020204" pitchFamily="34" charset="-122"/>
              </a:rPr>
              <a:t>本土首例」，討論</a:t>
            </a:r>
            <a:r>
              <a:rPr lang="en-US" altLang="zh-TW" sz="2200" dirty="0" err="1">
                <a:solidFill>
                  <a:schemeClr val="accent5"/>
                </a:solidFill>
                <a:latin typeface="微软雅黑" panose="020B0503020204020204" pitchFamily="34" charset="-122"/>
                <a:ea typeface="微软雅黑" panose="020B0503020204020204" pitchFamily="34" charset="-122"/>
              </a:rPr>
              <a:t>ptt</a:t>
            </a:r>
            <a:r>
              <a:rPr lang="zh-TW" altLang="en-US" sz="2200" dirty="0">
                <a:solidFill>
                  <a:schemeClr val="accent5"/>
                </a:solidFill>
                <a:latin typeface="微软雅黑" panose="020B0503020204020204" pitchFamily="34" charset="-122"/>
                <a:ea typeface="微软雅黑" panose="020B0503020204020204" pitchFamily="34" charset="-122"/>
              </a:rPr>
              <a:t>版上相關討論的發文風向，主要針對以下方向分析：  </a:t>
            </a:r>
            <a:r>
              <a:rPr lang="en-US" altLang="zh-TW" sz="2200" dirty="0">
                <a:solidFill>
                  <a:schemeClr val="accent5"/>
                </a:solidFill>
                <a:latin typeface="微软雅黑" panose="020B0503020204020204" pitchFamily="34" charset="-122"/>
                <a:ea typeface="微软雅黑" panose="020B0503020204020204" pitchFamily="34" charset="-122"/>
              </a:rPr>
              <a:t>1.</a:t>
            </a:r>
            <a:r>
              <a:rPr lang="zh-TW" altLang="en-US" sz="2200" dirty="0">
                <a:solidFill>
                  <a:schemeClr val="accent5"/>
                </a:solidFill>
                <a:latin typeface="微软雅黑" panose="020B0503020204020204" pitchFamily="34" charset="-122"/>
                <a:ea typeface="微软雅黑" panose="020B0503020204020204" pitchFamily="34" charset="-122"/>
              </a:rPr>
              <a:t>「</a:t>
            </a:r>
            <a:r>
              <a:rPr lang="en-US" altLang="zh-TW" sz="2200" dirty="0">
                <a:solidFill>
                  <a:schemeClr val="accent5"/>
                </a:solidFill>
                <a:latin typeface="微软雅黑" panose="020B0503020204020204" pitchFamily="34" charset="-122"/>
                <a:ea typeface="微软雅黑" panose="020B0503020204020204" pitchFamily="34" charset="-122"/>
              </a:rPr>
              <a:t>Omicron </a:t>
            </a:r>
            <a:r>
              <a:rPr lang="zh-TW" altLang="en-US" sz="2200" dirty="0">
                <a:solidFill>
                  <a:schemeClr val="accent5"/>
                </a:solidFill>
                <a:latin typeface="微软雅黑" panose="020B0503020204020204" pitchFamily="34" charset="-122"/>
                <a:ea typeface="微软雅黑" panose="020B0503020204020204" pitchFamily="34" charset="-122"/>
              </a:rPr>
              <a:t>本土首例」的討論重點有哪些</a:t>
            </a:r>
            <a:r>
              <a:rPr lang="en-US" altLang="zh-TW" sz="2200" dirty="0">
                <a:solidFill>
                  <a:schemeClr val="accent5"/>
                </a:solidFill>
                <a:latin typeface="微软雅黑" panose="020B0503020204020204" pitchFamily="34" charset="-122"/>
                <a:ea typeface="微软雅黑" panose="020B0503020204020204" pitchFamily="34" charset="-122"/>
              </a:rPr>
              <a:t>? </a:t>
            </a:r>
            <a:r>
              <a:rPr lang="zh-TW" altLang="en-US" sz="2200" dirty="0">
                <a:solidFill>
                  <a:schemeClr val="accent5"/>
                </a:solidFill>
                <a:latin typeface="微软雅黑" panose="020B0503020204020204" pitchFamily="34" charset="-122"/>
                <a:ea typeface="微软雅黑" panose="020B0503020204020204" pitchFamily="34" charset="-122"/>
              </a:rPr>
              <a:t>主要分為哪幾種風向</a:t>
            </a:r>
            <a:r>
              <a:rPr lang="en-US" altLang="zh-TW" sz="2200" dirty="0">
                <a:solidFill>
                  <a:schemeClr val="accent5"/>
                </a:solidFill>
                <a:latin typeface="微软雅黑" panose="020B0503020204020204" pitchFamily="34" charset="-122"/>
                <a:ea typeface="微软雅黑" panose="020B0503020204020204" pitchFamily="34" charset="-122"/>
              </a:rPr>
              <a:t>?  2.</a:t>
            </a:r>
            <a:r>
              <a:rPr lang="zh-TW" altLang="en-US" sz="2200" dirty="0">
                <a:solidFill>
                  <a:schemeClr val="accent5"/>
                </a:solidFill>
                <a:latin typeface="微软雅黑" panose="020B0503020204020204" pitchFamily="34" charset="-122"/>
                <a:ea typeface="微软雅黑" panose="020B0503020204020204" pitchFamily="34" charset="-122"/>
              </a:rPr>
              <a:t>風向最偏哪邊</a:t>
            </a:r>
            <a:r>
              <a:rPr lang="en-US" altLang="zh-TW" sz="2200" dirty="0">
                <a:solidFill>
                  <a:schemeClr val="accent5"/>
                </a:solidFill>
                <a:latin typeface="微软雅黑" panose="020B0503020204020204" pitchFamily="34" charset="-122"/>
                <a:ea typeface="微软雅黑" panose="020B0503020204020204" pitchFamily="34" charset="-122"/>
              </a:rPr>
              <a:t>?  3.</a:t>
            </a:r>
            <a:r>
              <a:rPr lang="zh-TW" altLang="en-US" sz="2200" dirty="0">
                <a:solidFill>
                  <a:schemeClr val="accent5"/>
                </a:solidFill>
                <a:latin typeface="微软雅黑" panose="020B0503020204020204" pitchFamily="34" charset="-122"/>
                <a:ea typeface="微软雅黑" panose="020B0503020204020204" pitchFamily="34" charset="-122"/>
              </a:rPr>
              <a:t>討論「</a:t>
            </a:r>
            <a:r>
              <a:rPr lang="en-US" altLang="zh-TW" sz="2200" dirty="0">
                <a:solidFill>
                  <a:schemeClr val="accent5"/>
                </a:solidFill>
                <a:latin typeface="微软雅黑" panose="020B0503020204020204" pitchFamily="34" charset="-122"/>
                <a:ea typeface="微软雅黑" panose="020B0503020204020204" pitchFamily="34" charset="-122"/>
              </a:rPr>
              <a:t>Omicron </a:t>
            </a:r>
            <a:r>
              <a:rPr lang="zh-TW" altLang="en-US" sz="2200" dirty="0">
                <a:solidFill>
                  <a:schemeClr val="accent5"/>
                </a:solidFill>
                <a:latin typeface="微软雅黑" panose="020B0503020204020204" pitchFamily="34" charset="-122"/>
                <a:ea typeface="微软雅黑" panose="020B0503020204020204" pitchFamily="34" charset="-122"/>
              </a:rPr>
              <a:t>本土首例」的社群網路如何分布</a:t>
            </a:r>
            <a:r>
              <a:rPr lang="en-US" altLang="zh-TW" sz="2200" dirty="0">
                <a:solidFill>
                  <a:schemeClr val="accent5"/>
                </a:solidFill>
                <a:latin typeface="微软雅黑" panose="020B0503020204020204" pitchFamily="34" charset="-122"/>
                <a:ea typeface="微软雅黑" panose="020B0503020204020204" pitchFamily="34" charset="-122"/>
              </a:rPr>
              <a:t>?  4.</a:t>
            </a:r>
            <a:r>
              <a:rPr lang="zh-TW" altLang="en-US" sz="2200" dirty="0">
                <a:solidFill>
                  <a:schemeClr val="accent5"/>
                </a:solidFill>
                <a:latin typeface="微软雅黑" panose="020B0503020204020204" pitchFamily="34" charset="-122"/>
                <a:ea typeface="微软雅黑" panose="020B0503020204020204" pitchFamily="34" charset="-122"/>
              </a:rPr>
              <a:t>「</a:t>
            </a:r>
            <a:r>
              <a:rPr lang="en-US" altLang="zh-TW" sz="2200" dirty="0">
                <a:solidFill>
                  <a:schemeClr val="accent5"/>
                </a:solidFill>
                <a:latin typeface="微软雅黑" panose="020B0503020204020204" pitchFamily="34" charset="-122"/>
                <a:ea typeface="微软雅黑" panose="020B0503020204020204" pitchFamily="34" charset="-122"/>
              </a:rPr>
              <a:t>Omicron </a:t>
            </a:r>
            <a:r>
              <a:rPr lang="zh-TW" altLang="en-US" sz="2200" dirty="0">
                <a:solidFill>
                  <a:schemeClr val="accent5"/>
                </a:solidFill>
                <a:latin typeface="微软雅黑" panose="020B0503020204020204" pitchFamily="34" charset="-122"/>
                <a:ea typeface="微软雅黑" panose="020B0503020204020204" pitchFamily="34" charset="-122"/>
              </a:rPr>
              <a:t>本土首例」的意見領袖有誰</a:t>
            </a:r>
            <a:r>
              <a:rPr lang="en-US" altLang="zh-TW" sz="2200" dirty="0">
                <a:solidFill>
                  <a:schemeClr val="accent5"/>
                </a:solidFill>
                <a:latin typeface="微软雅黑" panose="020B0503020204020204" pitchFamily="34" charset="-122"/>
                <a:ea typeface="微软雅黑" panose="020B0503020204020204" pitchFamily="34" charset="-122"/>
              </a:rPr>
              <a:t>?</a:t>
            </a:r>
            <a:r>
              <a:rPr lang="zh-TW" altLang="en-US" sz="2200" dirty="0">
                <a:solidFill>
                  <a:schemeClr val="accent5"/>
                </a:solidFill>
                <a:latin typeface="微软雅黑" panose="020B0503020204020204" pitchFamily="34" charset="-122"/>
                <a:ea typeface="微软雅黑" panose="020B0503020204020204" pitchFamily="34" charset="-122"/>
              </a:rPr>
              <a:t>網友的推噓狀態如何</a:t>
            </a:r>
            <a:r>
              <a:rPr lang="en-US" altLang="zh-TW" sz="2200" dirty="0">
                <a:solidFill>
                  <a:schemeClr val="accent5"/>
                </a:solidFill>
                <a:latin typeface="微软雅黑" panose="020B0503020204020204" pitchFamily="34" charset="-122"/>
                <a:ea typeface="微软雅黑" panose="020B0503020204020204" pitchFamily="34" charset="-122"/>
              </a:rPr>
              <a:t>?</a:t>
            </a:r>
            <a:endParaRPr lang="zh-TW" altLang="en-US" sz="2200" dirty="0">
              <a:solidFill>
                <a:schemeClr val="accent5"/>
              </a:solidFill>
              <a:latin typeface="微软雅黑" panose="020B0503020204020204" pitchFamily="34" charset="-122"/>
              <a:ea typeface="微软雅黑" panose="020B0503020204020204" pitchFamily="34" charset="-122"/>
            </a:endParaRPr>
          </a:p>
        </p:txBody>
      </p:sp>
      <p:sp>
        <p:nvSpPr>
          <p:cNvPr id="10" name="文本框 5"/>
          <p:cNvSpPr txBox="1">
            <a:spLocks noChangeArrowheads="1"/>
          </p:cNvSpPr>
          <p:nvPr/>
        </p:nvSpPr>
        <p:spPr bwMode="auto">
          <a:xfrm>
            <a:off x="134252" y="131529"/>
            <a:ext cx="78354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TW" sz="6000" b="1" dirty="0">
                <a:solidFill>
                  <a:schemeClr val="bg1"/>
                </a:solidFill>
                <a:latin typeface="微软雅黑" panose="020B0503020204020204" pitchFamily="34" charset="-122"/>
                <a:ea typeface="微软雅黑" panose="020B0503020204020204" pitchFamily="34" charset="-122"/>
              </a:rPr>
              <a:t>2.</a:t>
            </a:r>
            <a:r>
              <a:rPr lang="zh-TW" altLang="en-US" sz="6000" b="1" dirty="0">
                <a:solidFill>
                  <a:schemeClr val="bg1"/>
                </a:solidFill>
                <a:latin typeface="微软雅黑" panose="020B0503020204020204" pitchFamily="34" charset="-122"/>
                <a:ea typeface="微软雅黑" panose="020B0503020204020204" pitchFamily="34" charset="-122"/>
              </a:rPr>
              <a:t>資料前處理</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4.4 </a:t>
            </a:r>
            <a:r>
              <a:rPr lang="zh-TW" altLang="en-US" sz="2800" b="1" u="sng" dirty="0">
                <a:solidFill>
                  <a:schemeClr val="accent5"/>
                </a:solidFill>
                <a:latin typeface="微软雅黑" panose="020B0503020204020204" pitchFamily="34" charset="-122"/>
                <a:ea typeface="微软雅黑" panose="020B0503020204020204" pitchFamily="34" charset="-122"/>
              </a:rPr>
              <a:t>以主題篩選社群</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616"/>
            <a:ext cx="9794875" cy="5815189"/>
          </a:xfrm>
          <a:prstGeom prst="rect">
            <a:avLst/>
          </a:prstGeom>
        </p:spPr>
      </p:pic>
    </p:spTree>
    <p:extLst>
      <p:ext uri="{BB962C8B-B14F-4D97-AF65-F5344CB8AC3E}">
        <p14:creationId xmlns:p14="http://schemas.microsoft.com/office/powerpoint/2010/main" val="1549170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4.5 </a:t>
            </a:r>
            <a:r>
              <a:rPr lang="zh-TW" altLang="en-US" sz="2800" b="1" u="sng" dirty="0">
                <a:solidFill>
                  <a:schemeClr val="accent5"/>
                </a:solidFill>
                <a:latin typeface="微软雅黑" panose="020B0503020204020204" pitchFamily="34" charset="-122"/>
                <a:ea typeface="微软雅黑" panose="020B0503020204020204" pitchFamily="34" charset="-122"/>
              </a:rPr>
              <a:t>使用者是否受歡迎</a:t>
            </a:r>
            <a:r>
              <a:rPr lang="en-US" altLang="zh-TW" sz="2800" b="1" u="sng" dirty="0">
                <a:solidFill>
                  <a:schemeClr val="accent5"/>
                </a:solidFill>
                <a:latin typeface="微软雅黑" panose="020B0503020204020204" pitchFamily="34" charset="-122"/>
                <a:ea typeface="微软雅黑" panose="020B0503020204020204" pitchFamily="34" charset="-122"/>
              </a:rPr>
              <a:t>-1</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146"/>
            <a:ext cx="10997442" cy="6125854"/>
          </a:xfrm>
          <a:prstGeom prst="rect">
            <a:avLst/>
          </a:prstGeom>
        </p:spPr>
      </p:pic>
    </p:spTree>
    <p:extLst>
      <p:ext uri="{BB962C8B-B14F-4D97-AF65-F5344CB8AC3E}">
        <p14:creationId xmlns:p14="http://schemas.microsoft.com/office/powerpoint/2010/main" val="3205430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4.5 </a:t>
            </a:r>
            <a:r>
              <a:rPr lang="zh-TW" altLang="en-US" sz="2800" b="1" u="sng" dirty="0">
                <a:solidFill>
                  <a:schemeClr val="accent5"/>
                </a:solidFill>
                <a:latin typeface="微软雅黑" panose="020B0503020204020204" pitchFamily="34" charset="-122"/>
                <a:ea typeface="微软雅黑" panose="020B0503020204020204" pitchFamily="34" charset="-122"/>
              </a:rPr>
              <a:t>使用者是否受歡迎</a:t>
            </a:r>
            <a:r>
              <a:rPr lang="en-US" altLang="zh-TW" sz="2800" b="1" u="sng" dirty="0">
                <a:solidFill>
                  <a:schemeClr val="accent5"/>
                </a:solidFill>
                <a:latin typeface="微软雅黑" panose="020B0503020204020204" pitchFamily="34" charset="-122"/>
                <a:ea typeface="微软雅黑" panose="020B0503020204020204" pitchFamily="34" charset="-122"/>
              </a:rPr>
              <a:t>-2</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57" y="816616"/>
            <a:ext cx="10065318" cy="5603435"/>
          </a:xfrm>
          <a:prstGeom prst="rect">
            <a:avLst/>
          </a:prstGeom>
        </p:spPr>
      </p:pic>
    </p:spTree>
    <p:extLst>
      <p:ext uri="{BB962C8B-B14F-4D97-AF65-F5344CB8AC3E}">
        <p14:creationId xmlns:p14="http://schemas.microsoft.com/office/powerpoint/2010/main" val="3061370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4.5 </a:t>
            </a:r>
            <a:r>
              <a:rPr lang="zh-TW" altLang="en-US" sz="2800" b="1" u="sng" dirty="0">
                <a:solidFill>
                  <a:schemeClr val="accent5"/>
                </a:solidFill>
                <a:latin typeface="微软雅黑" panose="020B0503020204020204" pitchFamily="34" charset="-122"/>
                <a:ea typeface="微软雅黑" panose="020B0503020204020204" pitchFamily="34" charset="-122"/>
              </a:rPr>
              <a:t>使用者是否受歡迎</a:t>
            </a:r>
            <a:r>
              <a:rPr lang="en-US" altLang="zh-TW" sz="2800" b="1" u="sng" dirty="0">
                <a:solidFill>
                  <a:schemeClr val="accent5"/>
                </a:solidFill>
                <a:latin typeface="微软雅黑" panose="020B0503020204020204" pitchFamily="34" charset="-122"/>
                <a:ea typeface="微软雅黑" panose="020B0503020204020204" pitchFamily="34" charset="-122"/>
              </a:rPr>
              <a:t>-3</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2" y="739775"/>
            <a:ext cx="10904999" cy="6007534"/>
          </a:xfrm>
          <a:prstGeom prst="rect">
            <a:avLst/>
          </a:prstGeom>
        </p:spPr>
      </p:pic>
    </p:spTree>
    <p:extLst>
      <p:ext uri="{BB962C8B-B14F-4D97-AF65-F5344CB8AC3E}">
        <p14:creationId xmlns:p14="http://schemas.microsoft.com/office/powerpoint/2010/main" val="3417749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4.5 </a:t>
            </a:r>
            <a:r>
              <a:rPr lang="zh-TW" altLang="en-US" sz="2800" b="1" u="sng" dirty="0">
                <a:solidFill>
                  <a:schemeClr val="accent5"/>
                </a:solidFill>
                <a:latin typeface="微软雅黑" panose="020B0503020204020204" pitchFamily="34" charset="-122"/>
                <a:ea typeface="微软雅黑" panose="020B0503020204020204" pitchFamily="34" charset="-122"/>
              </a:rPr>
              <a:t>使用者是否受歡迎</a:t>
            </a:r>
            <a:r>
              <a:rPr lang="en-US" altLang="zh-TW" sz="2800" b="1" u="sng" dirty="0">
                <a:solidFill>
                  <a:schemeClr val="accent5"/>
                </a:solidFill>
                <a:latin typeface="微软雅黑" panose="020B0503020204020204" pitchFamily="34" charset="-122"/>
                <a:ea typeface="微软雅黑" panose="020B0503020204020204" pitchFamily="34" charset="-122"/>
              </a:rPr>
              <a:t>-4</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 y="895148"/>
            <a:ext cx="9607182" cy="5794409"/>
          </a:xfrm>
          <a:prstGeom prst="rect">
            <a:avLst/>
          </a:prstGeom>
        </p:spPr>
      </p:pic>
    </p:spTree>
    <p:extLst>
      <p:ext uri="{BB962C8B-B14F-4D97-AF65-F5344CB8AC3E}">
        <p14:creationId xmlns:p14="http://schemas.microsoft.com/office/powerpoint/2010/main" val="1164562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4.5 </a:t>
            </a:r>
            <a:r>
              <a:rPr lang="zh-TW" altLang="en-US" sz="2800" b="1" u="sng" dirty="0">
                <a:solidFill>
                  <a:schemeClr val="accent5"/>
                </a:solidFill>
                <a:latin typeface="微软雅黑" panose="020B0503020204020204" pitchFamily="34" charset="-122"/>
                <a:ea typeface="微软雅黑" panose="020B0503020204020204" pitchFamily="34" charset="-122"/>
              </a:rPr>
              <a:t>使用者是否受歡迎</a:t>
            </a:r>
            <a:r>
              <a:rPr lang="en-US" altLang="zh-TW" sz="2800" b="1" u="sng" dirty="0">
                <a:solidFill>
                  <a:schemeClr val="accent5"/>
                </a:solidFill>
                <a:latin typeface="微软雅黑" panose="020B0503020204020204" pitchFamily="34" charset="-122"/>
                <a:ea typeface="微软雅黑" panose="020B0503020204020204" pitchFamily="34" charset="-122"/>
              </a:rPr>
              <a:t>-5</a:t>
            </a:r>
            <a:r>
              <a:rPr lang="en-US" altLang="zh-CN" sz="2800" b="1" u="sng" dirty="0">
                <a:solidFill>
                  <a:schemeClr val="accent5"/>
                </a:solidFill>
                <a:latin typeface="微软雅黑" panose="020B0503020204020204" pitchFamily="34" charset="-122"/>
                <a:ea typeface="微软雅黑" panose="020B0503020204020204" pitchFamily="34" charset="-122"/>
              </a:rPr>
              <a:t> </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 y="885525"/>
            <a:ext cx="10616832" cy="4995512"/>
          </a:xfrm>
          <a:prstGeom prst="rect">
            <a:avLst/>
          </a:prstGeom>
        </p:spPr>
      </p:pic>
    </p:spTree>
    <p:extLst>
      <p:ext uri="{BB962C8B-B14F-4D97-AF65-F5344CB8AC3E}">
        <p14:creationId xmlns:p14="http://schemas.microsoft.com/office/powerpoint/2010/main" val="2927118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4C64"/>
        </a:solidFill>
        <a:effectLst/>
      </p:bgPr>
    </p:bg>
    <p:spTree>
      <p:nvGrpSpPr>
        <p:cNvPr id="1" name=""/>
        <p:cNvGrpSpPr/>
        <p:nvPr/>
      </p:nvGrpSpPr>
      <p:grpSpPr>
        <a:xfrm>
          <a:off x="0" y="0"/>
          <a:ext cx="0" cy="0"/>
          <a:chOff x="0" y="0"/>
          <a:chExt cx="0" cy="0"/>
        </a:xfrm>
      </p:grpSpPr>
      <p:grpSp>
        <p:nvGrpSpPr>
          <p:cNvPr id="35842" name="组合 4"/>
          <p:cNvGrpSpPr>
            <a:grpSpLocks/>
          </p:cNvGrpSpPr>
          <p:nvPr/>
        </p:nvGrpSpPr>
        <p:grpSpPr bwMode="auto">
          <a:xfrm flipV="1">
            <a:off x="0" y="695489"/>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5843" name="文本框 9"/>
          <p:cNvSpPr txBox="1">
            <a:spLocks noChangeArrowheads="1"/>
          </p:cNvSpPr>
          <p:nvPr/>
        </p:nvSpPr>
        <p:spPr bwMode="auto">
          <a:xfrm>
            <a:off x="256706" y="40130"/>
            <a:ext cx="4658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TW" altLang="en-US" sz="3200" dirty="0">
                <a:solidFill>
                  <a:schemeClr val="bg1"/>
                </a:solidFill>
                <a:latin typeface="Arial" panose="020B0604020202020204" pitchFamily="34" charset="0"/>
                <a:cs typeface="Arial" panose="020B0604020202020204" pitchFamily="34" charset="0"/>
              </a:rPr>
              <a:t>總結：</a:t>
            </a:r>
          </a:p>
        </p:txBody>
      </p:sp>
      <p:sp>
        <p:nvSpPr>
          <p:cNvPr id="10" name="文字方塊 9"/>
          <p:cNvSpPr txBox="1"/>
          <p:nvPr/>
        </p:nvSpPr>
        <p:spPr>
          <a:xfrm>
            <a:off x="256706" y="982663"/>
            <a:ext cx="11563116" cy="4401205"/>
          </a:xfrm>
          <a:prstGeom prst="rect">
            <a:avLst/>
          </a:prstGeom>
          <a:noFill/>
        </p:spPr>
        <p:txBody>
          <a:bodyPr wrap="square" rtlCol="0">
            <a:spAutoFit/>
          </a:bodyPr>
          <a:lstStyle/>
          <a:p>
            <a:r>
              <a:rPr lang="en-US" altLang="zh-TW" sz="2800" dirty="0">
                <a:solidFill>
                  <a:schemeClr val="bg1"/>
                </a:solidFill>
              </a:rPr>
              <a:t>(1)</a:t>
            </a:r>
            <a:r>
              <a:rPr lang="zh-TW" altLang="en-US" sz="2800" dirty="0">
                <a:solidFill>
                  <a:schemeClr val="bg1"/>
                </a:solidFill>
              </a:rPr>
              <a:t>透過提到的關鍵字和主題可以分類成兩塊</a:t>
            </a:r>
            <a:r>
              <a:rPr lang="en-US" altLang="zh-TW" sz="2800" dirty="0">
                <a:solidFill>
                  <a:schemeClr val="bg1"/>
                </a:solidFill>
              </a:rPr>
              <a:t>:   </a:t>
            </a:r>
            <a:r>
              <a:rPr lang="zh-TW" altLang="en-US" sz="2800" dirty="0">
                <a:solidFill>
                  <a:schemeClr val="bg1"/>
                </a:solidFill>
              </a:rPr>
              <a:t>疫苗和</a:t>
            </a:r>
            <a:r>
              <a:rPr lang="en-US" altLang="zh-TW" sz="2800" dirty="0">
                <a:solidFill>
                  <a:schemeClr val="bg1"/>
                </a:solidFill>
              </a:rPr>
              <a:t>Omicron</a:t>
            </a:r>
          </a:p>
          <a:p>
            <a:endParaRPr lang="en-US" altLang="zh-TW" sz="2800" dirty="0">
              <a:solidFill>
                <a:schemeClr val="bg1"/>
              </a:solidFill>
            </a:endParaRPr>
          </a:p>
          <a:p>
            <a:r>
              <a:rPr lang="en-US" altLang="zh-TW" sz="2800" dirty="0">
                <a:solidFill>
                  <a:schemeClr val="bg1"/>
                </a:solidFill>
              </a:rPr>
              <a:t>(2)</a:t>
            </a:r>
            <a:r>
              <a:rPr lang="zh-TW" altLang="en-US" sz="2800" dirty="0">
                <a:solidFill>
                  <a:schemeClr val="bg1"/>
                </a:solidFill>
              </a:rPr>
              <a:t>分析出</a:t>
            </a:r>
            <a:r>
              <a:rPr lang="en-US" altLang="zh-TW" sz="2800" dirty="0">
                <a:solidFill>
                  <a:schemeClr val="bg1"/>
                </a:solidFill>
              </a:rPr>
              <a:t>3</a:t>
            </a:r>
            <a:r>
              <a:rPr lang="zh-TW" altLang="en-US" sz="2800" dirty="0">
                <a:solidFill>
                  <a:schemeClr val="bg1"/>
                </a:solidFill>
              </a:rPr>
              <a:t>個月探討文章的熱度分析隨著時間拉長後始否有遞增減</a:t>
            </a:r>
            <a:r>
              <a:rPr lang="en-US" altLang="zh-TW" sz="2800" dirty="0">
                <a:solidFill>
                  <a:schemeClr val="bg1"/>
                </a:solidFill>
              </a:rPr>
              <a:t>:</a:t>
            </a:r>
            <a:r>
              <a:rPr lang="zh-TW" altLang="en-US" sz="2800" dirty="0">
                <a:solidFill>
                  <a:schemeClr val="bg1"/>
                </a:solidFill>
              </a:rPr>
              <a:t>在討論疫苗使否有效的相關性文章隨著時間有逐步上升的趨勢</a:t>
            </a:r>
            <a:endParaRPr lang="en-US" altLang="zh-TW" sz="2800" dirty="0">
              <a:solidFill>
                <a:schemeClr val="bg1"/>
              </a:solidFill>
            </a:endParaRPr>
          </a:p>
          <a:p>
            <a:endParaRPr lang="en-US" altLang="zh-TW" sz="2800" dirty="0">
              <a:solidFill>
                <a:schemeClr val="bg1"/>
              </a:solidFill>
            </a:endParaRPr>
          </a:p>
          <a:p>
            <a:r>
              <a:rPr lang="en-US" altLang="zh-TW" sz="2800" dirty="0">
                <a:solidFill>
                  <a:schemeClr val="bg1"/>
                </a:solidFill>
              </a:rPr>
              <a:t>(3)</a:t>
            </a:r>
            <a:r>
              <a:rPr lang="zh-TW" altLang="en-US" sz="2800" dirty="0">
                <a:solidFill>
                  <a:schemeClr val="bg1"/>
                </a:solidFill>
              </a:rPr>
              <a:t>找出兩位意見領袖並分析出為合成為意見領袖是個別使用那些相關字在文章中也有同步分析出誰收到的負面情緒回應高和其可能原因</a:t>
            </a:r>
            <a:r>
              <a:rPr lang="en-US" altLang="zh-TW" sz="2800" dirty="0">
                <a:solidFill>
                  <a:schemeClr val="bg1"/>
                </a:solidFill>
              </a:rPr>
              <a:t>:</a:t>
            </a:r>
          </a:p>
          <a:p>
            <a:r>
              <a:rPr lang="zh-TW" altLang="en-US" sz="2800" dirty="0">
                <a:solidFill>
                  <a:schemeClr val="bg1"/>
                </a:solidFill>
              </a:rPr>
              <a:t>可以發現本次的 </a:t>
            </a:r>
            <a:r>
              <a:rPr lang="en-US" altLang="zh-TW" sz="2800" dirty="0">
                <a:solidFill>
                  <a:schemeClr val="bg1"/>
                </a:solidFill>
              </a:rPr>
              <a:t>Omicron </a:t>
            </a:r>
            <a:r>
              <a:rPr lang="zh-TW" altLang="en-US" sz="2800" dirty="0">
                <a:solidFill>
                  <a:schemeClr val="bg1"/>
                </a:solidFill>
              </a:rPr>
              <a:t>討論中幾乎都是橘色推文 為正面回覆較多如前面提到的</a:t>
            </a:r>
            <a:r>
              <a:rPr lang="en-US" altLang="zh-TW" sz="2800" dirty="0">
                <a:solidFill>
                  <a:schemeClr val="bg1"/>
                </a:solidFill>
              </a:rPr>
              <a:t>et310</a:t>
            </a:r>
            <a:r>
              <a:rPr lang="zh-TW" altLang="en-US" sz="2800" dirty="0">
                <a:solidFill>
                  <a:schemeClr val="bg1"/>
                </a:solidFill>
              </a:rPr>
              <a:t>作者反觀討論打什麼疫苗的 </a:t>
            </a:r>
            <a:r>
              <a:rPr lang="en-US" altLang="zh-TW" sz="2800" dirty="0" err="1">
                <a:solidFill>
                  <a:schemeClr val="bg1"/>
                </a:solidFill>
              </a:rPr>
              <a:t>stevenchiang</a:t>
            </a:r>
            <a:r>
              <a:rPr lang="en-US" altLang="zh-TW" sz="2800" dirty="0">
                <a:solidFill>
                  <a:schemeClr val="bg1"/>
                </a:solidFill>
              </a:rPr>
              <a:t> </a:t>
            </a:r>
            <a:r>
              <a:rPr lang="zh-TW" altLang="en-US" sz="2800" dirty="0">
                <a:solidFill>
                  <a:schemeClr val="bg1"/>
                </a:solidFill>
              </a:rPr>
              <a:t>噓文較多，原因高端還是很多爭議性存在</a:t>
            </a:r>
          </a:p>
        </p:txBody>
      </p:sp>
    </p:spTree>
    <p:extLst>
      <p:ext uri="{BB962C8B-B14F-4D97-AF65-F5344CB8AC3E}">
        <p14:creationId xmlns:p14="http://schemas.microsoft.com/office/powerpoint/2010/main" val="705665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7C7E3"/>
        </a:solidFill>
        <a:effectLst/>
      </p:bgPr>
    </p:bg>
    <p:spTree>
      <p:nvGrpSpPr>
        <p:cNvPr id="1" name=""/>
        <p:cNvGrpSpPr/>
        <p:nvPr/>
      </p:nvGrpSpPr>
      <p:grpSpPr>
        <a:xfrm>
          <a:off x="0" y="0"/>
          <a:ext cx="0" cy="0"/>
          <a:chOff x="0" y="0"/>
          <a:chExt cx="0" cy="0"/>
        </a:xfrm>
      </p:grpSpPr>
      <p:sp>
        <p:nvSpPr>
          <p:cNvPr id="48130" name="Freeform 382"/>
          <p:cNvSpPr>
            <a:spLocks/>
          </p:cNvSpPr>
          <p:nvPr/>
        </p:nvSpPr>
        <p:spPr bwMode="auto">
          <a:xfrm>
            <a:off x="-3175" y="2641600"/>
            <a:ext cx="12193588" cy="2384425"/>
          </a:xfrm>
          <a:custGeom>
            <a:avLst/>
            <a:gdLst>
              <a:gd name="T0" fmla="*/ 12091567 w 2749"/>
              <a:gd name="T1" fmla="*/ 2384425 h 1198"/>
              <a:gd name="T2" fmla="*/ 106455 w 2749"/>
              <a:gd name="T3" fmla="*/ 2384425 h 1198"/>
              <a:gd name="T4" fmla="*/ 0 w 2749"/>
              <a:gd name="T5" fmla="*/ 2336657 h 1198"/>
              <a:gd name="T6" fmla="*/ 0 w 2749"/>
              <a:gd name="T7" fmla="*/ 47768 h 1198"/>
              <a:gd name="T8" fmla="*/ 106455 w 2749"/>
              <a:gd name="T9" fmla="*/ 0 h 1198"/>
              <a:gd name="T10" fmla="*/ 12091567 w 2749"/>
              <a:gd name="T11" fmla="*/ 0 h 1198"/>
              <a:gd name="T12" fmla="*/ 12193587 w 2749"/>
              <a:gd name="T13" fmla="*/ 47768 h 1198"/>
              <a:gd name="T14" fmla="*/ 12193587 w 2749"/>
              <a:gd name="T15" fmla="*/ 2336657 h 1198"/>
              <a:gd name="T16" fmla="*/ 12091567 w 2749"/>
              <a:gd name="T17" fmla="*/ 2384425 h 1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chemeClr val="accent6">
              <a:lumMod val="60000"/>
              <a:lumOff val="40000"/>
            </a:schemeClr>
          </a:solidFill>
          <a:ln>
            <a:noFill/>
          </a:ln>
        </p:spPr>
        <p:txBody>
          <a:bodyPr/>
          <a:lstStyle/>
          <a:p>
            <a:endParaRPr lang="zh-CN" altLang="en-US"/>
          </a:p>
        </p:txBody>
      </p:sp>
      <p:grpSp>
        <p:nvGrpSpPr>
          <p:cNvPr id="48131" name="组合 773"/>
          <p:cNvGrpSpPr>
            <a:grpSpLocks/>
          </p:cNvGrpSpPr>
          <p:nvPr/>
        </p:nvGrpSpPr>
        <p:grpSpPr bwMode="auto">
          <a:xfrm>
            <a:off x="6718300" y="1900238"/>
            <a:ext cx="5472113" cy="4130675"/>
            <a:chOff x="6719888" y="2131781"/>
            <a:chExt cx="5472112" cy="4130676"/>
          </a:xfrm>
        </p:grpSpPr>
        <p:sp>
          <p:nvSpPr>
            <p:cNvPr id="48138" name="AutoShape 380"/>
            <p:cNvSpPr>
              <a:spLocks noChangeAspect="1" noChangeArrowheads="1" noTextEdit="1"/>
            </p:cNvSpPr>
            <p:nvPr/>
          </p:nvSpPr>
          <p:spPr bwMode="auto">
            <a:xfrm>
              <a:off x="6719888" y="2131781"/>
              <a:ext cx="5472112"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9" name="Freeform 383"/>
            <p:cNvSpPr>
              <a:spLocks/>
            </p:cNvSpPr>
            <p:nvPr/>
          </p:nvSpPr>
          <p:spPr bwMode="auto">
            <a:xfrm>
              <a:off x="9183688" y="4540019"/>
              <a:ext cx="549275" cy="698500"/>
            </a:xfrm>
            <a:custGeom>
              <a:avLst/>
              <a:gdLst>
                <a:gd name="T0" fmla="*/ 513453 w 276"/>
                <a:gd name="T1" fmla="*/ 698500 h 351"/>
                <a:gd name="T2" fmla="*/ 35822 w 276"/>
                <a:gd name="T3" fmla="*/ 698500 h 351"/>
                <a:gd name="T4" fmla="*/ 0 w 276"/>
                <a:gd name="T5" fmla="*/ 662679 h 351"/>
                <a:gd name="T6" fmla="*/ 0 w 276"/>
                <a:gd name="T7" fmla="*/ 35821 h 351"/>
                <a:gd name="T8" fmla="*/ 35822 w 276"/>
                <a:gd name="T9" fmla="*/ 0 h 351"/>
                <a:gd name="T10" fmla="*/ 513453 w 276"/>
                <a:gd name="T11" fmla="*/ 0 h 351"/>
                <a:gd name="T12" fmla="*/ 549275 w 276"/>
                <a:gd name="T13" fmla="*/ 35821 h 351"/>
                <a:gd name="T14" fmla="*/ 549275 w 276"/>
                <a:gd name="T15" fmla="*/ 662679 h 351"/>
                <a:gd name="T16" fmla="*/ 513453 w 276"/>
                <a:gd name="T17" fmla="*/ 698500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6" h="351">
                  <a:moveTo>
                    <a:pt x="258" y="351"/>
                  </a:moveTo>
                  <a:cubicBezTo>
                    <a:pt x="18" y="351"/>
                    <a:pt x="18" y="351"/>
                    <a:pt x="18" y="351"/>
                  </a:cubicBezTo>
                  <a:cubicBezTo>
                    <a:pt x="8" y="351"/>
                    <a:pt x="0" y="343"/>
                    <a:pt x="0" y="333"/>
                  </a:cubicBezTo>
                  <a:cubicBezTo>
                    <a:pt x="0" y="18"/>
                    <a:pt x="0" y="18"/>
                    <a:pt x="0" y="18"/>
                  </a:cubicBezTo>
                  <a:cubicBezTo>
                    <a:pt x="0" y="8"/>
                    <a:pt x="8" y="0"/>
                    <a:pt x="18" y="0"/>
                  </a:cubicBezTo>
                  <a:cubicBezTo>
                    <a:pt x="258" y="0"/>
                    <a:pt x="258" y="0"/>
                    <a:pt x="258" y="0"/>
                  </a:cubicBezTo>
                  <a:cubicBezTo>
                    <a:pt x="268" y="0"/>
                    <a:pt x="276" y="8"/>
                    <a:pt x="276" y="18"/>
                  </a:cubicBezTo>
                  <a:cubicBezTo>
                    <a:pt x="276" y="333"/>
                    <a:pt x="276" y="333"/>
                    <a:pt x="276" y="333"/>
                  </a:cubicBezTo>
                  <a:cubicBezTo>
                    <a:pt x="276" y="343"/>
                    <a:pt x="268" y="351"/>
                    <a:pt x="258" y="351"/>
                  </a:cubicBezTo>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0" name="Rectangle 384"/>
            <p:cNvSpPr>
              <a:spLocks noChangeArrowheads="1"/>
            </p:cNvSpPr>
            <p:nvPr/>
          </p:nvSpPr>
          <p:spPr bwMode="auto">
            <a:xfrm>
              <a:off x="9221788" y="4559069"/>
              <a:ext cx="473075" cy="608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41" name="Rectangle 385"/>
            <p:cNvSpPr>
              <a:spLocks noChangeArrowheads="1"/>
            </p:cNvSpPr>
            <p:nvPr/>
          </p:nvSpPr>
          <p:spPr bwMode="auto">
            <a:xfrm>
              <a:off x="9221788" y="4559069"/>
              <a:ext cx="4730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42" name="Freeform 386"/>
            <p:cNvSpPr>
              <a:spLocks/>
            </p:cNvSpPr>
            <p:nvPr/>
          </p:nvSpPr>
          <p:spPr bwMode="auto">
            <a:xfrm>
              <a:off x="9221788" y="5167082"/>
              <a:ext cx="473075" cy="20638"/>
            </a:xfrm>
            <a:custGeom>
              <a:avLst/>
              <a:gdLst>
                <a:gd name="T0" fmla="*/ 466725 w 298"/>
                <a:gd name="T1" fmla="*/ 20638 h 13"/>
                <a:gd name="T2" fmla="*/ 3175 w 298"/>
                <a:gd name="T3" fmla="*/ 20638 h 13"/>
                <a:gd name="T4" fmla="*/ 0 w 298"/>
                <a:gd name="T5" fmla="*/ 0 h 13"/>
                <a:gd name="T6" fmla="*/ 473075 w 298"/>
                <a:gd name="T7" fmla="*/ 0 h 13"/>
                <a:gd name="T8" fmla="*/ 466725 w 298"/>
                <a:gd name="T9" fmla="*/ 2063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 h="13">
                  <a:moveTo>
                    <a:pt x="294" y="13"/>
                  </a:moveTo>
                  <a:lnTo>
                    <a:pt x="2" y="13"/>
                  </a:lnTo>
                  <a:lnTo>
                    <a:pt x="0" y="0"/>
                  </a:lnTo>
                  <a:lnTo>
                    <a:pt x="298" y="0"/>
                  </a:lnTo>
                  <a:lnTo>
                    <a:pt x="294" y="13"/>
                  </a:lnTo>
                  <a:close/>
                </a:path>
              </a:pathLst>
            </a:custGeom>
            <a:solidFill>
              <a:srgbClr val="DE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3" name="Freeform 387"/>
            <p:cNvSpPr>
              <a:spLocks/>
            </p:cNvSpPr>
            <p:nvPr/>
          </p:nvSpPr>
          <p:spPr bwMode="auto">
            <a:xfrm>
              <a:off x="9250363" y="4608282"/>
              <a:ext cx="412750" cy="12700"/>
            </a:xfrm>
            <a:custGeom>
              <a:avLst/>
              <a:gdLst>
                <a:gd name="T0" fmla="*/ 408762 w 207"/>
                <a:gd name="T1" fmla="*/ 0 h 7"/>
                <a:gd name="T2" fmla="*/ 3988 w 207"/>
                <a:gd name="T3" fmla="*/ 0 h 7"/>
                <a:gd name="T4" fmla="*/ 0 w 207"/>
                <a:gd name="T5" fmla="*/ 3629 h 7"/>
                <a:gd name="T6" fmla="*/ 0 w 207"/>
                <a:gd name="T7" fmla="*/ 9071 h 7"/>
                <a:gd name="T8" fmla="*/ 3988 w 207"/>
                <a:gd name="T9" fmla="*/ 12700 h 7"/>
                <a:gd name="T10" fmla="*/ 408762 w 207"/>
                <a:gd name="T11" fmla="*/ 12700 h 7"/>
                <a:gd name="T12" fmla="*/ 412750 w 207"/>
                <a:gd name="T13" fmla="*/ 9071 h 7"/>
                <a:gd name="T14" fmla="*/ 412750 w 207"/>
                <a:gd name="T15" fmla="*/ 3629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4" name="Freeform 388"/>
            <p:cNvSpPr>
              <a:spLocks/>
            </p:cNvSpPr>
            <p:nvPr/>
          </p:nvSpPr>
          <p:spPr bwMode="auto">
            <a:xfrm>
              <a:off x="9250363" y="46447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5" name="Freeform 389"/>
            <p:cNvSpPr>
              <a:spLocks/>
            </p:cNvSpPr>
            <p:nvPr/>
          </p:nvSpPr>
          <p:spPr bwMode="auto">
            <a:xfrm>
              <a:off x="9250363" y="468289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6" name="Freeform 390"/>
            <p:cNvSpPr>
              <a:spLocks/>
            </p:cNvSpPr>
            <p:nvPr/>
          </p:nvSpPr>
          <p:spPr bwMode="auto">
            <a:xfrm>
              <a:off x="9250363" y="4720994"/>
              <a:ext cx="412750" cy="12700"/>
            </a:xfrm>
            <a:custGeom>
              <a:avLst/>
              <a:gdLst>
                <a:gd name="T0" fmla="*/ 408762 w 207"/>
                <a:gd name="T1" fmla="*/ 0 h 6"/>
                <a:gd name="T2" fmla="*/ 3988 w 207"/>
                <a:gd name="T3" fmla="*/ 0 h 6"/>
                <a:gd name="T4" fmla="*/ 0 w 207"/>
                <a:gd name="T5" fmla="*/ 4233 h 6"/>
                <a:gd name="T6" fmla="*/ 0 w 207"/>
                <a:gd name="T7" fmla="*/ 8467 h 6"/>
                <a:gd name="T8" fmla="*/ 3988 w 207"/>
                <a:gd name="T9" fmla="*/ 12700 h 6"/>
                <a:gd name="T10" fmla="*/ 408762 w 207"/>
                <a:gd name="T11" fmla="*/ 12700 h 6"/>
                <a:gd name="T12" fmla="*/ 412750 w 207"/>
                <a:gd name="T13" fmla="*/ 8467 h 6"/>
                <a:gd name="T14" fmla="*/ 412750 w 207"/>
                <a:gd name="T15" fmla="*/ 4233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7" name="Freeform 391"/>
            <p:cNvSpPr>
              <a:spLocks/>
            </p:cNvSpPr>
            <p:nvPr/>
          </p:nvSpPr>
          <p:spPr bwMode="auto">
            <a:xfrm>
              <a:off x="9250363" y="475909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8" name="Freeform 392"/>
            <p:cNvSpPr>
              <a:spLocks/>
            </p:cNvSpPr>
            <p:nvPr/>
          </p:nvSpPr>
          <p:spPr bwMode="auto">
            <a:xfrm>
              <a:off x="9250363" y="47940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49" name="Freeform 393"/>
            <p:cNvSpPr>
              <a:spLocks/>
            </p:cNvSpPr>
            <p:nvPr/>
          </p:nvSpPr>
          <p:spPr bwMode="auto">
            <a:xfrm>
              <a:off x="9250363" y="48321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0" name="Freeform 394"/>
            <p:cNvSpPr>
              <a:spLocks/>
            </p:cNvSpPr>
            <p:nvPr/>
          </p:nvSpPr>
          <p:spPr bwMode="auto">
            <a:xfrm>
              <a:off x="9250363" y="48702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1" name="Freeform 395"/>
            <p:cNvSpPr>
              <a:spLocks/>
            </p:cNvSpPr>
            <p:nvPr/>
          </p:nvSpPr>
          <p:spPr bwMode="auto">
            <a:xfrm>
              <a:off x="9250363" y="4908319"/>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2" name="Freeform 396"/>
            <p:cNvSpPr>
              <a:spLocks/>
            </p:cNvSpPr>
            <p:nvPr/>
          </p:nvSpPr>
          <p:spPr bwMode="auto">
            <a:xfrm>
              <a:off x="9250363" y="49464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3" name="Freeform 397"/>
            <p:cNvSpPr>
              <a:spLocks/>
            </p:cNvSpPr>
            <p:nvPr/>
          </p:nvSpPr>
          <p:spPr bwMode="auto">
            <a:xfrm>
              <a:off x="9250363" y="4984519"/>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0"/>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0"/>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4" name="Freeform 398"/>
            <p:cNvSpPr>
              <a:spLocks/>
            </p:cNvSpPr>
            <p:nvPr/>
          </p:nvSpPr>
          <p:spPr bwMode="auto">
            <a:xfrm>
              <a:off x="9250363" y="50194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5" name="Freeform 399"/>
            <p:cNvSpPr>
              <a:spLocks/>
            </p:cNvSpPr>
            <p:nvPr/>
          </p:nvSpPr>
          <p:spPr bwMode="auto">
            <a:xfrm>
              <a:off x="9250363" y="50575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6" name="Freeform 400"/>
            <p:cNvSpPr>
              <a:spLocks/>
            </p:cNvSpPr>
            <p:nvPr/>
          </p:nvSpPr>
          <p:spPr bwMode="auto">
            <a:xfrm>
              <a:off x="9250363" y="5095644"/>
              <a:ext cx="412750" cy="14288"/>
            </a:xfrm>
            <a:custGeom>
              <a:avLst/>
              <a:gdLst>
                <a:gd name="T0" fmla="*/ 408762 w 207"/>
                <a:gd name="T1" fmla="*/ 0 h 7"/>
                <a:gd name="T2" fmla="*/ 3988 w 207"/>
                <a:gd name="T3" fmla="*/ 0 h 7"/>
                <a:gd name="T4" fmla="*/ 0 w 207"/>
                <a:gd name="T5" fmla="*/ 4082 h 7"/>
                <a:gd name="T6" fmla="*/ 0 w 207"/>
                <a:gd name="T7" fmla="*/ 10206 h 7"/>
                <a:gd name="T8" fmla="*/ 3988 w 207"/>
                <a:gd name="T9" fmla="*/ 14288 h 7"/>
                <a:gd name="T10" fmla="*/ 408762 w 207"/>
                <a:gd name="T11" fmla="*/ 14288 h 7"/>
                <a:gd name="T12" fmla="*/ 412750 w 207"/>
                <a:gd name="T13" fmla="*/ 10206 h 7"/>
                <a:gd name="T14" fmla="*/ 412750 w 207"/>
                <a:gd name="T15" fmla="*/ 4082 h 7"/>
                <a:gd name="T16" fmla="*/ 408762 w 207"/>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7" name="Freeform 401"/>
            <p:cNvSpPr>
              <a:spLocks/>
            </p:cNvSpPr>
            <p:nvPr/>
          </p:nvSpPr>
          <p:spPr bwMode="auto">
            <a:xfrm>
              <a:off x="9250363" y="5133744"/>
              <a:ext cx="412750" cy="11113"/>
            </a:xfrm>
            <a:custGeom>
              <a:avLst/>
              <a:gdLst>
                <a:gd name="T0" fmla="*/ 408762 w 207"/>
                <a:gd name="T1" fmla="*/ 0 h 6"/>
                <a:gd name="T2" fmla="*/ 3988 w 207"/>
                <a:gd name="T3" fmla="*/ 0 h 6"/>
                <a:gd name="T4" fmla="*/ 0 w 207"/>
                <a:gd name="T5" fmla="*/ 3704 h 6"/>
                <a:gd name="T6" fmla="*/ 0 w 207"/>
                <a:gd name="T7" fmla="*/ 7409 h 6"/>
                <a:gd name="T8" fmla="*/ 3988 w 207"/>
                <a:gd name="T9" fmla="*/ 11113 h 6"/>
                <a:gd name="T10" fmla="*/ 408762 w 207"/>
                <a:gd name="T11" fmla="*/ 11113 h 6"/>
                <a:gd name="T12" fmla="*/ 412750 w 207"/>
                <a:gd name="T13" fmla="*/ 7409 h 6"/>
                <a:gd name="T14" fmla="*/ 412750 w 207"/>
                <a:gd name="T15" fmla="*/ 3704 h 6"/>
                <a:gd name="T16" fmla="*/ 408762 w 207"/>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8" name="Rectangle 402"/>
            <p:cNvSpPr>
              <a:spLocks noChangeArrowheads="1"/>
            </p:cNvSpPr>
            <p:nvPr/>
          </p:nvSpPr>
          <p:spPr bwMode="auto">
            <a:xfrm>
              <a:off x="9321800" y="4495569"/>
              <a:ext cx="269875"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59" name="Rectangle 403"/>
            <p:cNvSpPr>
              <a:spLocks noChangeArrowheads="1"/>
            </p:cNvSpPr>
            <p:nvPr/>
          </p:nvSpPr>
          <p:spPr bwMode="auto">
            <a:xfrm>
              <a:off x="9321800" y="4495569"/>
              <a:ext cx="269875" cy="22225"/>
            </a:xfrm>
            <a:prstGeom prst="rect">
              <a:avLst/>
            </a:prstGeom>
            <a:solidFill>
              <a:srgbClr val="B0A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60" name="Oval 404"/>
            <p:cNvSpPr>
              <a:spLocks noChangeArrowheads="1"/>
            </p:cNvSpPr>
            <p:nvPr/>
          </p:nvSpPr>
          <p:spPr bwMode="auto">
            <a:xfrm>
              <a:off x="9420225"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61" name="Oval 405"/>
            <p:cNvSpPr>
              <a:spLocks noChangeArrowheads="1"/>
            </p:cNvSpPr>
            <p:nvPr/>
          </p:nvSpPr>
          <p:spPr bwMode="auto">
            <a:xfrm>
              <a:off x="9482137"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62" name="Freeform 406"/>
            <p:cNvSpPr>
              <a:spLocks/>
            </p:cNvSpPr>
            <p:nvPr/>
          </p:nvSpPr>
          <p:spPr bwMode="auto">
            <a:xfrm>
              <a:off x="9458325" y="5022619"/>
              <a:ext cx="508000" cy="950913"/>
            </a:xfrm>
            <a:custGeom>
              <a:avLst/>
              <a:gdLst>
                <a:gd name="T0" fmla="*/ 0 w 255"/>
                <a:gd name="T1" fmla="*/ 372010 h 478"/>
                <a:gd name="T2" fmla="*/ 310776 w 255"/>
                <a:gd name="T3" fmla="*/ 372010 h 478"/>
                <a:gd name="T4" fmla="*/ 191247 w 255"/>
                <a:gd name="T5" fmla="*/ 75596 h 478"/>
                <a:gd name="T6" fmla="*/ 324722 w 255"/>
                <a:gd name="T7" fmla="*/ 0 h 478"/>
                <a:gd name="T8" fmla="*/ 500031 w 255"/>
                <a:gd name="T9" fmla="*/ 358084 h 478"/>
                <a:gd name="T10" fmla="*/ 494055 w 255"/>
                <a:gd name="T11" fmla="*/ 698265 h 478"/>
                <a:gd name="T12" fmla="*/ 314761 w 255"/>
                <a:gd name="T13" fmla="*/ 944945 h 478"/>
                <a:gd name="T14" fmla="*/ 278902 w 255"/>
                <a:gd name="T15" fmla="*/ 944945 h 478"/>
                <a:gd name="T16" fmla="*/ 103592 w 255"/>
                <a:gd name="T17" fmla="*/ 630626 h 478"/>
                <a:gd name="T18" fmla="*/ 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5" y="339"/>
                    <a:pt x="248" y="351"/>
                  </a:cubicBezTo>
                  <a:cubicBezTo>
                    <a:pt x="241" y="364"/>
                    <a:pt x="168"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3" name="Freeform 407"/>
            <p:cNvSpPr>
              <a:spLocks/>
            </p:cNvSpPr>
            <p:nvPr/>
          </p:nvSpPr>
          <p:spPr bwMode="auto">
            <a:xfrm>
              <a:off x="9763125" y="5546494"/>
              <a:ext cx="42862" cy="158750"/>
            </a:xfrm>
            <a:custGeom>
              <a:avLst/>
              <a:gdLst>
                <a:gd name="T0" fmla="*/ 19483 w 22"/>
                <a:gd name="T1" fmla="*/ 158750 h 80"/>
                <a:gd name="T2" fmla="*/ 0 w 22"/>
                <a:gd name="T3" fmla="*/ 63500 h 80"/>
                <a:gd name="T4" fmla="*/ 0 w 22"/>
                <a:gd name="T5" fmla="*/ 33734 h 80"/>
                <a:gd name="T6" fmla="*/ 19483 w 22"/>
                <a:gd name="T7" fmla="*/ 95250 h 80"/>
                <a:gd name="T8" fmla="*/ 29224 w 22"/>
                <a:gd name="T9" fmla="*/ 0 h 80"/>
                <a:gd name="T10" fmla="*/ 19483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80"/>
                  </a:moveTo>
                  <a:cubicBezTo>
                    <a:pt x="0" y="32"/>
                    <a:pt x="0" y="32"/>
                    <a:pt x="0" y="32"/>
                  </a:cubicBezTo>
                  <a:cubicBezTo>
                    <a:pt x="0" y="17"/>
                    <a:pt x="0" y="17"/>
                    <a:pt x="0" y="17"/>
                  </a:cubicBezTo>
                  <a:cubicBezTo>
                    <a:pt x="0" y="17"/>
                    <a:pt x="7" y="55"/>
                    <a:pt x="10" y="48"/>
                  </a:cubicBezTo>
                  <a:cubicBezTo>
                    <a:pt x="12" y="42"/>
                    <a:pt x="15" y="0"/>
                    <a:pt x="15" y="0"/>
                  </a:cubicBezTo>
                  <a:cubicBezTo>
                    <a:pt x="15" y="0"/>
                    <a:pt x="22" y="56"/>
                    <a:pt x="10"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4" name="Freeform 408"/>
            <p:cNvSpPr>
              <a:spLocks/>
            </p:cNvSpPr>
            <p:nvPr/>
          </p:nvSpPr>
          <p:spPr bwMode="auto">
            <a:xfrm>
              <a:off x="9736137"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5" name="Freeform 409"/>
            <p:cNvSpPr>
              <a:spLocks/>
            </p:cNvSpPr>
            <p:nvPr/>
          </p:nvSpPr>
          <p:spPr bwMode="auto">
            <a:xfrm>
              <a:off x="9645650" y="5003569"/>
              <a:ext cx="133350" cy="90488"/>
            </a:xfrm>
            <a:custGeom>
              <a:avLst/>
              <a:gdLst>
                <a:gd name="T0" fmla="*/ 9525 w 84"/>
                <a:gd name="T1" fmla="*/ 90488 h 57"/>
                <a:gd name="T2" fmla="*/ 0 w 84"/>
                <a:gd name="T3" fmla="*/ 68263 h 57"/>
                <a:gd name="T4" fmla="*/ 104775 w 84"/>
                <a:gd name="T5" fmla="*/ 11113 h 57"/>
                <a:gd name="T6" fmla="*/ 120650 w 84"/>
                <a:gd name="T7" fmla="*/ 0 h 57"/>
                <a:gd name="T8" fmla="*/ 133350 w 84"/>
                <a:gd name="T9" fmla="*/ 22225 h 57"/>
                <a:gd name="T10" fmla="*/ 95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57"/>
                  </a:moveTo>
                  <a:lnTo>
                    <a:pt x="0" y="43"/>
                  </a:lnTo>
                  <a:lnTo>
                    <a:pt x="66" y="7"/>
                  </a:lnTo>
                  <a:lnTo>
                    <a:pt x="76" y="0"/>
                  </a:lnTo>
                  <a:lnTo>
                    <a:pt x="84"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6" name="Freeform 410"/>
            <p:cNvSpPr>
              <a:spLocks/>
            </p:cNvSpPr>
            <p:nvPr/>
          </p:nvSpPr>
          <p:spPr bwMode="auto">
            <a:xfrm>
              <a:off x="9539287"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3270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7" name="Freeform 411"/>
            <p:cNvSpPr>
              <a:spLocks/>
            </p:cNvSpPr>
            <p:nvPr/>
          </p:nvSpPr>
          <p:spPr bwMode="auto">
            <a:xfrm>
              <a:off x="9458325"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3" y="212"/>
                    <a:pt x="124" y="145"/>
                    <a:pt x="124" y="145"/>
                  </a:cubicBezTo>
                  <a:cubicBezTo>
                    <a:pt x="119" y="93"/>
                    <a:pt x="119" y="93"/>
                    <a:pt x="119" y="93"/>
                  </a:cubicBezTo>
                  <a:cubicBezTo>
                    <a:pt x="119" y="93"/>
                    <a:pt x="59" y="6"/>
                    <a:pt x="0" y="0"/>
                  </a:cubicBezTo>
                  <a:lnTo>
                    <a:pt x="0" y="284"/>
                  </a:lnTo>
                  <a:close/>
                </a:path>
              </a:pathLst>
            </a:custGeom>
            <a:solidFill>
              <a:srgbClr val="CD3E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8" name="Freeform 412"/>
            <p:cNvSpPr>
              <a:spLocks/>
            </p:cNvSpPr>
            <p:nvPr/>
          </p:nvSpPr>
          <p:spPr bwMode="auto">
            <a:xfrm>
              <a:off x="8950325" y="5022619"/>
              <a:ext cx="508000" cy="950913"/>
            </a:xfrm>
            <a:custGeom>
              <a:avLst/>
              <a:gdLst>
                <a:gd name="T0" fmla="*/ 508000 w 255"/>
                <a:gd name="T1" fmla="*/ 372010 h 478"/>
                <a:gd name="T2" fmla="*/ 197224 w 255"/>
                <a:gd name="T3" fmla="*/ 372010 h 478"/>
                <a:gd name="T4" fmla="*/ 314761 w 255"/>
                <a:gd name="T5" fmla="*/ 75596 h 478"/>
                <a:gd name="T6" fmla="*/ 181286 w 255"/>
                <a:gd name="T7" fmla="*/ 0 h 478"/>
                <a:gd name="T8" fmla="*/ 5976 w 255"/>
                <a:gd name="T9" fmla="*/ 358084 h 478"/>
                <a:gd name="T10" fmla="*/ 13945 w 255"/>
                <a:gd name="T11" fmla="*/ 698265 h 478"/>
                <a:gd name="T12" fmla="*/ 191247 w 255"/>
                <a:gd name="T13" fmla="*/ 944945 h 478"/>
                <a:gd name="T14" fmla="*/ 229098 w 255"/>
                <a:gd name="T15" fmla="*/ 944945 h 478"/>
                <a:gd name="T16" fmla="*/ 404408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9" y="187"/>
                    <a:pt x="99" y="187"/>
                    <a:pt x="99" y="187"/>
                  </a:cubicBezTo>
                  <a:cubicBezTo>
                    <a:pt x="99" y="187"/>
                    <a:pt x="155" y="39"/>
                    <a:pt x="158" y="38"/>
                  </a:cubicBezTo>
                  <a:cubicBezTo>
                    <a:pt x="91" y="0"/>
                    <a:pt x="91" y="0"/>
                    <a:pt x="91" y="0"/>
                  </a:cubicBezTo>
                  <a:cubicBezTo>
                    <a:pt x="91" y="0"/>
                    <a:pt x="6" y="172"/>
                    <a:pt x="3" y="180"/>
                  </a:cubicBezTo>
                  <a:cubicBezTo>
                    <a:pt x="1" y="187"/>
                    <a:pt x="0" y="339"/>
                    <a:pt x="7" y="351"/>
                  </a:cubicBezTo>
                  <a:cubicBezTo>
                    <a:pt x="13" y="364"/>
                    <a:pt x="87" y="473"/>
                    <a:pt x="96" y="475"/>
                  </a:cubicBezTo>
                  <a:cubicBezTo>
                    <a:pt x="105" y="478"/>
                    <a:pt x="115" y="475"/>
                    <a:pt x="115" y="475"/>
                  </a:cubicBezTo>
                  <a:cubicBezTo>
                    <a:pt x="203" y="317"/>
                    <a:pt x="203" y="317"/>
                    <a:pt x="203"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69" name="Freeform 413"/>
            <p:cNvSpPr>
              <a:spLocks/>
            </p:cNvSpPr>
            <p:nvPr/>
          </p:nvSpPr>
          <p:spPr bwMode="auto">
            <a:xfrm>
              <a:off x="9107488" y="5546494"/>
              <a:ext cx="44450" cy="158750"/>
            </a:xfrm>
            <a:custGeom>
              <a:avLst/>
              <a:gdLst>
                <a:gd name="T0" fmla="*/ 26266 w 22"/>
                <a:gd name="T1" fmla="*/ 158750 h 80"/>
                <a:gd name="T2" fmla="*/ 44450 w 22"/>
                <a:gd name="T3" fmla="*/ 63500 h 80"/>
                <a:gd name="T4" fmla="*/ 44450 w 22"/>
                <a:gd name="T5" fmla="*/ 33734 h 80"/>
                <a:gd name="T6" fmla="*/ 26266 w 22"/>
                <a:gd name="T7" fmla="*/ 95250 h 80"/>
                <a:gd name="T8" fmla="*/ 16164 w 22"/>
                <a:gd name="T9" fmla="*/ 0 h 80"/>
                <a:gd name="T10" fmla="*/ 26266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0" name="Freeform 414"/>
            <p:cNvSpPr>
              <a:spLocks/>
            </p:cNvSpPr>
            <p:nvPr/>
          </p:nvSpPr>
          <p:spPr bwMode="auto">
            <a:xfrm>
              <a:off x="9123363" y="5394094"/>
              <a:ext cx="53975" cy="279400"/>
            </a:xfrm>
            <a:custGeom>
              <a:avLst/>
              <a:gdLst>
                <a:gd name="T0" fmla="*/ 23813 w 34"/>
                <a:gd name="T1" fmla="*/ 0 h 176"/>
                <a:gd name="T2" fmla="*/ 0 w 34"/>
                <a:gd name="T3" fmla="*/ 163513 h 176"/>
                <a:gd name="T4" fmla="*/ 0 w 34"/>
                <a:gd name="T5" fmla="*/ 279400 h 176"/>
                <a:gd name="T6" fmla="*/ 23813 w 34"/>
                <a:gd name="T7" fmla="*/ 231775 h 176"/>
                <a:gd name="T8" fmla="*/ 53975 w 34"/>
                <a:gd name="T9" fmla="*/ 0 h 176"/>
                <a:gd name="T10" fmla="*/ 23813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0"/>
                  </a:moveTo>
                  <a:lnTo>
                    <a:pt x="0" y="103"/>
                  </a:lnTo>
                  <a:lnTo>
                    <a:pt x="0" y="176"/>
                  </a:lnTo>
                  <a:lnTo>
                    <a:pt x="15" y="146"/>
                  </a:lnTo>
                  <a:lnTo>
                    <a:pt x="34" y="0"/>
                  </a:lnTo>
                  <a:lnTo>
                    <a:pt x="15"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1" name="Freeform 415"/>
            <p:cNvSpPr>
              <a:spLocks/>
            </p:cNvSpPr>
            <p:nvPr/>
          </p:nvSpPr>
          <p:spPr bwMode="auto">
            <a:xfrm>
              <a:off x="9137650" y="5003569"/>
              <a:ext cx="131762" cy="90488"/>
            </a:xfrm>
            <a:custGeom>
              <a:avLst/>
              <a:gdLst>
                <a:gd name="T0" fmla="*/ 120650 w 83"/>
                <a:gd name="T1" fmla="*/ 90488 h 57"/>
                <a:gd name="T2" fmla="*/ 131762 w 83"/>
                <a:gd name="T3" fmla="*/ 68263 h 57"/>
                <a:gd name="T4" fmla="*/ 26987 w 83"/>
                <a:gd name="T5" fmla="*/ 11113 h 57"/>
                <a:gd name="T6" fmla="*/ 9525 w 83"/>
                <a:gd name="T7" fmla="*/ 0 h 57"/>
                <a:gd name="T8" fmla="*/ 0 w 83"/>
                <a:gd name="T9" fmla="*/ 22225 h 57"/>
                <a:gd name="T10" fmla="*/ 120650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57"/>
                  </a:moveTo>
                  <a:lnTo>
                    <a:pt x="83" y="43"/>
                  </a:lnTo>
                  <a:lnTo>
                    <a:pt x="17"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2" name="Freeform 416"/>
            <p:cNvSpPr>
              <a:spLocks/>
            </p:cNvSpPr>
            <p:nvPr/>
          </p:nvSpPr>
          <p:spPr bwMode="auto">
            <a:xfrm>
              <a:off x="9170988" y="4706707"/>
              <a:ext cx="203200" cy="355600"/>
            </a:xfrm>
            <a:custGeom>
              <a:avLst/>
              <a:gdLst>
                <a:gd name="T0" fmla="*/ 0 w 102"/>
                <a:gd name="T1" fmla="*/ 309652 h 178"/>
                <a:gd name="T2" fmla="*/ 43827 w 102"/>
                <a:gd name="T3" fmla="*/ 207766 h 178"/>
                <a:gd name="T4" fmla="*/ 77694 w 102"/>
                <a:gd name="T5" fmla="*/ 53939 h 178"/>
                <a:gd name="T6" fmla="*/ 169333 w 102"/>
                <a:gd name="T7" fmla="*/ 7991 h 178"/>
                <a:gd name="T8" fmla="*/ 203200 w 102"/>
                <a:gd name="T9" fmla="*/ 131852 h 178"/>
                <a:gd name="T10" fmla="*/ 165349 w 102"/>
                <a:gd name="T11" fmla="*/ 267699 h 178"/>
                <a:gd name="T12" fmla="*/ 97616 w 102"/>
                <a:gd name="T13" fmla="*/ 329629 h 178"/>
                <a:gd name="T14" fmla="*/ 81678 w 102"/>
                <a:gd name="T15" fmla="*/ 355600 h 178"/>
                <a:gd name="T16" fmla="*/ 0 w 102"/>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155"/>
                  </a:moveTo>
                  <a:cubicBezTo>
                    <a:pt x="0" y="151"/>
                    <a:pt x="22" y="108"/>
                    <a:pt x="22" y="104"/>
                  </a:cubicBezTo>
                  <a:cubicBezTo>
                    <a:pt x="22" y="101"/>
                    <a:pt x="34" y="33"/>
                    <a:pt x="39" y="27"/>
                  </a:cubicBezTo>
                  <a:cubicBezTo>
                    <a:pt x="44" y="22"/>
                    <a:pt x="79" y="0"/>
                    <a:pt x="85" y="4"/>
                  </a:cubicBezTo>
                  <a:cubicBezTo>
                    <a:pt x="91" y="8"/>
                    <a:pt x="102" y="57"/>
                    <a:pt x="102" y="66"/>
                  </a:cubicBezTo>
                  <a:cubicBezTo>
                    <a:pt x="101" y="75"/>
                    <a:pt x="90" y="127"/>
                    <a:pt x="83" y="134"/>
                  </a:cubicBezTo>
                  <a:cubicBezTo>
                    <a:pt x="77" y="142"/>
                    <a:pt x="54" y="163"/>
                    <a:pt x="49"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3" name="Freeform 417"/>
            <p:cNvSpPr>
              <a:spLocks/>
            </p:cNvSpPr>
            <p:nvPr/>
          </p:nvSpPr>
          <p:spPr bwMode="auto">
            <a:xfrm>
              <a:off x="9336088" y="5394094"/>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4" name="Freeform 418"/>
            <p:cNvSpPr>
              <a:spLocks/>
            </p:cNvSpPr>
            <p:nvPr/>
          </p:nvSpPr>
          <p:spPr bwMode="auto">
            <a:xfrm>
              <a:off x="9170988" y="5594119"/>
              <a:ext cx="573087" cy="392113"/>
            </a:xfrm>
            <a:custGeom>
              <a:avLst/>
              <a:gdLst>
                <a:gd name="T0" fmla="*/ 557168 w 288"/>
                <a:gd name="T1" fmla="*/ 292592 h 197"/>
                <a:gd name="T2" fmla="*/ 513390 w 288"/>
                <a:gd name="T3" fmla="*/ 258755 h 197"/>
                <a:gd name="T4" fmla="*/ 461653 w 288"/>
                <a:gd name="T5" fmla="*/ 123406 h 197"/>
                <a:gd name="T6" fmla="*/ 286544 w 288"/>
                <a:gd name="T7" fmla="*/ 0 h 197"/>
                <a:gd name="T8" fmla="*/ 109444 w 288"/>
                <a:gd name="T9" fmla="*/ 123406 h 197"/>
                <a:gd name="T10" fmla="*/ 59697 w 288"/>
                <a:gd name="T11" fmla="*/ 258755 h 197"/>
                <a:gd name="T12" fmla="*/ 13929 w 288"/>
                <a:gd name="T13" fmla="*/ 292592 h 197"/>
                <a:gd name="T14" fmla="*/ 13929 w 288"/>
                <a:gd name="T15" fmla="*/ 392113 h 197"/>
                <a:gd name="T16" fmla="*/ 39798 w 288"/>
                <a:gd name="T17" fmla="*/ 392113 h 197"/>
                <a:gd name="T18" fmla="*/ 49747 w 288"/>
                <a:gd name="T19" fmla="*/ 288611 h 197"/>
                <a:gd name="T20" fmla="*/ 286544 w 288"/>
                <a:gd name="T21" fmla="*/ 103502 h 197"/>
                <a:gd name="T22" fmla="*/ 523340 w 288"/>
                <a:gd name="T23" fmla="*/ 288611 h 197"/>
                <a:gd name="T24" fmla="*/ 533289 w 288"/>
                <a:gd name="T25" fmla="*/ 392113 h 197"/>
                <a:gd name="T26" fmla="*/ 557168 w 288"/>
                <a:gd name="T27" fmla="*/ 392113 h 197"/>
                <a:gd name="T28" fmla="*/ 557168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147"/>
                  </a:moveTo>
                  <a:cubicBezTo>
                    <a:pt x="279" y="138"/>
                    <a:pt x="258" y="130"/>
                    <a:pt x="258" y="130"/>
                  </a:cubicBezTo>
                  <a:cubicBezTo>
                    <a:pt x="258" y="130"/>
                    <a:pt x="241" y="82"/>
                    <a:pt x="232" y="62"/>
                  </a:cubicBezTo>
                  <a:cubicBezTo>
                    <a:pt x="224" y="41"/>
                    <a:pt x="144" y="0"/>
                    <a:pt x="144" y="0"/>
                  </a:cubicBezTo>
                  <a:cubicBezTo>
                    <a:pt x="144" y="0"/>
                    <a:pt x="64" y="41"/>
                    <a:pt x="55" y="62"/>
                  </a:cubicBezTo>
                  <a:cubicBezTo>
                    <a:pt x="46" y="82"/>
                    <a:pt x="30" y="130"/>
                    <a:pt x="30" y="130"/>
                  </a:cubicBezTo>
                  <a:cubicBezTo>
                    <a:pt x="30" y="130"/>
                    <a:pt x="8" y="138"/>
                    <a:pt x="7" y="147"/>
                  </a:cubicBezTo>
                  <a:cubicBezTo>
                    <a:pt x="6" y="155"/>
                    <a:pt x="0" y="197"/>
                    <a:pt x="7" y="197"/>
                  </a:cubicBezTo>
                  <a:cubicBezTo>
                    <a:pt x="15" y="197"/>
                    <a:pt x="20" y="197"/>
                    <a:pt x="20" y="197"/>
                  </a:cubicBezTo>
                  <a:cubicBezTo>
                    <a:pt x="25" y="145"/>
                    <a:pt x="25" y="145"/>
                    <a:pt x="25" y="145"/>
                  </a:cubicBezTo>
                  <a:cubicBezTo>
                    <a:pt x="25" y="145"/>
                    <a:pt x="103" y="52"/>
                    <a:pt x="144" y="52"/>
                  </a:cubicBezTo>
                  <a:cubicBezTo>
                    <a:pt x="184" y="52"/>
                    <a:pt x="263" y="145"/>
                    <a:pt x="263" y="145"/>
                  </a:cubicBezTo>
                  <a:cubicBezTo>
                    <a:pt x="268" y="197"/>
                    <a:pt x="268" y="197"/>
                    <a:pt x="268" y="197"/>
                  </a:cubicBezTo>
                  <a:cubicBezTo>
                    <a:pt x="268" y="197"/>
                    <a:pt x="273" y="197"/>
                    <a:pt x="280" y="197"/>
                  </a:cubicBezTo>
                  <a:cubicBezTo>
                    <a:pt x="288" y="197"/>
                    <a:pt x="282" y="155"/>
                    <a:pt x="280"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5" name="Freeform 419"/>
            <p:cNvSpPr>
              <a:spLocks/>
            </p:cNvSpPr>
            <p:nvPr/>
          </p:nvSpPr>
          <p:spPr bwMode="auto">
            <a:xfrm>
              <a:off x="9210675"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AF3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6" name="Freeform 420"/>
            <p:cNvSpPr>
              <a:spLocks/>
            </p:cNvSpPr>
            <p:nvPr/>
          </p:nvSpPr>
          <p:spPr bwMode="auto">
            <a:xfrm>
              <a:off x="7932738" y="5016269"/>
              <a:ext cx="508000" cy="949325"/>
            </a:xfrm>
            <a:custGeom>
              <a:avLst/>
              <a:gdLst>
                <a:gd name="T0" fmla="*/ 0 w 255"/>
                <a:gd name="T1" fmla="*/ 370177 h 477"/>
                <a:gd name="T2" fmla="*/ 310776 w 255"/>
                <a:gd name="T3" fmla="*/ 370177 h 477"/>
                <a:gd name="T4" fmla="*/ 193239 w 255"/>
                <a:gd name="T5" fmla="*/ 73637 h 477"/>
                <a:gd name="T6" fmla="*/ 324722 w 255"/>
                <a:gd name="T7" fmla="*/ 0 h 477"/>
                <a:gd name="T8" fmla="*/ 502024 w 255"/>
                <a:gd name="T9" fmla="*/ 356246 h 477"/>
                <a:gd name="T10" fmla="*/ 494055 w 255"/>
                <a:gd name="T11" fmla="*/ 696570 h 477"/>
                <a:gd name="T12" fmla="*/ 316753 w 255"/>
                <a:gd name="T13" fmla="*/ 943354 h 477"/>
                <a:gd name="T14" fmla="*/ 278902 w 255"/>
                <a:gd name="T15" fmla="*/ 943354 h 477"/>
                <a:gd name="T16" fmla="*/ 103592 w 255"/>
                <a:gd name="T17" fmla="*/ 628903 h 477"/>
                <a:gd name="T18" fmla="*/ 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186"/>
                  </a:moveTo>
                  <a:cubicBezTo>
                    <a:pt x="156" y="186"/>
                    <a:pt x="156" y="186"/>
                    <a:pt x="156" y="186"/>
                  </a:cubicBezTo>
                  <a:cubicBezTo>
                    <a:pt x="156" y="186"/>
                    <a:pt x="100" y="38"/>
                    <a:pt x="97" y="37"/>
                  </a:cubicBezTo>
                  <a:cubicBezTo>
                    <a:pt x="163" y="0"/>
                    <a:pt x="163" y="0"/>
                    <a:pt x="163" y="0"/>
                  </a:cubicBezTo>
                  <a:cubicBezTo>
                    <a:pt x="163" y="0"/>
                    <a:pt x="249" y="171"/>
                    <a:pt x="252" y="179"/>
                  </a:cubicBezTo>
                  <a:cubicBezTo>
                    <a:pt x="254" y="186"/>
                    <a:pt x="255" y="338"/>
                    <a:pt x="248" y="350"/>
                  </a:cubicBezTo>
                  <a:cubicBezTo>
                    <a:pt x="241" y="363"/>
                    <a:pt x="168" y="472"/>
                    <a:pt x="159" y="474"/>
                  </a:cubicBezTo>
                  <a:cubicBezTo>
                    <a:pt x="149" y="477"/>
                    <a:pt x="140" y="474"/>
                    <a:pt x="140" y="474"/>
                  </a:cubicBezTo>
                  <a:cubicBezTo>
                    <a:pt x="52" y="316"/>
                    <a:pt x="52" y="316"/>
                    <a:pt x="52" y="316"/>
                  </a:cubicBezTo>
                  <a:lnTo>
                    <a:pt x="0"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7" name="Freeform 421"/>
            <p:cNvSpPr>
              <a:spLocks/>
            </p:cNvSpPr>
            <p:nvPr/>
          </p:nvSpPr>
          <p:spPr bwMode="auto">
            <a:xfrm>
              <a:off x="8239125" y="5536969"/>
              <a:ext cx="44450" cy="160338"/>
            </a:xfrm>
            <a:custGeom>
              <a:avLst/>
              <a:gdLst>
                <a:gd name="T0" fmla="*/ 18184 w 22"/>
                <a:gd name="T1" fmla="*/ 160338 h 80"/>
                <a:gd name="T2" fmla="*/ 0 w 22"/>
                <a:gd name="T3" fmla="*/ 64135 h 80"/>
                <a:gd name="T4" fmla="*/ 0 w 22"/>
                <a:gd name="T5" fmla="*/ 34072 h 80"/>
                <a:gd name="T6" fmla="*/ 18184 w 22"/>
                <a:gd name="T7" fmla="*/ 96203 h 80"/>
                <a:gd name="T8" fmla="*/ 28286 w 22"/>
                <a:gd name="T9" fmla="*/ 0 h 80"/>
                <a:gd name="T10" fmla="*/ 18184 w 22"/>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6" y="55"/>
                    <a:pt x="9" y="48"/>
                  </a:cubicBezTo>
                  <a:cubicBezTo>
                    <a:pt x="11"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8" name="Freeform 422"/>
            <p:cNvSpPr>
              <a:spLocks/>
            </p:cNvSpPr>
            <p:nvPr/>
          </p:nvSpPr>
          <p:spPr bwMode="auto">
            <a:xfrm>
              <a:off x="8212138" y="5386157"/>
              <a:ext cx="55562" cy="279400"/>
            </a:xfrm>
            <a:custGeom>
              <a:avLst/>
              <a:gdLst>
                <a:gd name="T0" fmla="*/ 31750 w 35"/>
                <a:gd name="T1" fmla="*/ 0 h 176"/>
                <a:gd name="T2" fmla="*/ 55562 w 35"/>
                <a:gd name="T3" fmla="*/ 163513 h 176"/>
                <a:gd name="T4" fmla="*/ 55562 w 35"/>
                <a:gd name="T5" fmla="*/ 279400 h 176"/>
                <a:gd name="T6" fmla="*/ 31750 w 35"/>
                <a:gd name="T7" fmla="*/ 231775 h 176"/>
                <a:gd name="T8" fmla="*/ 0 w 35"/>
                <a:gd name="T9" fmla="*/ 0 h 176"/>
                <a:gd name="T10" fmla="*/ 31750 w 35"/>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0"/>
                  </a:moveTo>
                  <a:lnTo>
                    <a:pt x="35" y="103"/>
                  </a:lnTo>
                  <a:lnTo>
                    <a:pt x="35"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79" name="Freeform 423"/>
            <p:cNvSpPr>
              <a:spLocks/>
            </p:cNvSpPr>
            <p:nvPr/>
          </p:nvSpPr>
          <p:spPr bwMode="auto">
            <a:xfrm>
              <a:off x="8121650" y="4995632"/>
              <a:ext cx="131762" cy="90488"/>
            </a:xfrm>
            <a:custGeom>
              <a:avLst/>
              <a:gdLst>
                <a:gd name="T0" fmla="*/ 7937 w 83"/>
                <a:gd name="T1" fmla="*/ 90488 h 57"/>
                <a:gd name="T2" fmla="*/ 0 w 83"/>
                <a:gd name="T3" fmla="*/ 68263 h 57"/>
                <a:gd name="T4" fmla="*/ 103187 w 83"/>
                <a:gd name="T5" fmla="*/ 9525 h 57"/>
                <a:gd name="T6" fmla="*/ 122237 w 83"/>
                <a:gd name="T7" fmla="*/ 0 h 57"/>
                <a:gd name="T8" fmla="*/ 131762 w 83"/>
                <a:gd name="T9" fmla="*/ 22225 h 57"/>
                <a:gd name="T10" fmla="*/ 7937 w 83"/>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57"/>
                  </a:moveTo>
                  <a:lnTo>
                    <a:pt x="0" y="43"/>
                  </a:lnTo>
                  <a:lnTo>
                    <a:pt x="65" y="6"/>
                  </a:lnTo>
                  <a:lnTo>
                    <a:pt x="77" y="0"/>
                  </a:lnTo>
                  <a:lnTo>
                    <a:pt x="83" y="14"/>
                  </a:lnTo>
                  <a:lnTo>
                    <a:pt x="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0" name="Freeform 424"/>
            <p:cNvSpPr>
              <a:spLocks/>
            </p:cNvSpPr>
            <p:nvPr/>
          </p:nvSpPr>
          <p:spPr bwMode="auto">
            <a:xfrm>
              <a:off x="8013700" y="4698769"/>
              <a:ext cx="206375" cy="355600"/>
            </a:xfrm>
            <a:custGeom>
              <a:avLst/>
              <a:gdLst>
                <a:gd name="T0" fmla="*/ 206375 w 103"/>
                <a:gd name="T1" fmla="*/ 309652 h 178"/>
                <a:gd name="T2" fmla="*/ 162295 w 103"/>
                <a:gd name="T3" fmla="*/ 207766 h 178"/>
                <a:gd name="T4" fmla="*/ 128233 w 103"/>
                <a:gd name="T5" fmla="*/ 55937 h 178"/>
                <a:gd name="T6" fmla="*/ 36066 w 103"/>
                <a:gd name="T7" fmla="*/ 7991 h 178"/>
                <a:gd name="T8" fmla="*/ 2004 w 103"/>
                <a:gd name="T9" fmla="*/ 131852 h 178"/>
                <a:gd name="T10" fmla="*/ 38069 w 103"/>
                <a:gd name="T11" fmla="*/ 267699 h 178"/>
                <a:gd name="T12" fmla="*/ 108197 w 103"/>
                <a:gd name="T13" fmla="*/ 329629 h 178"/>
                <a:gd name="T14" fmla="*/ 124226 w 103"/>
                <a:gd name="T15" fmla="*/ 355600 h 178"/>
                <a:gd name="T16" fmla="*/ 206375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1" y="108"/>
                    <a:pt x="81" y="104"/>
                  </a:cubicBezTo>
                  <a:cubicBezTo>
                    <a:pt x="81" y="101"/>
                    <a:pt x="69" y="33"/>
                    <a:pt x="64" y="28"/>
                  </a:cubicBezTo>
                  <a:cubicBezTo>
                    <a:pt x="59" y="23"/>
                    <a:pt x="24" y="0"/>
                    <a:pt x="18" y="4"/>
                  </a:cubicBezTo>
                  <a:cubicBezTo>
                    <a:pt x="12" y="9"/>
                    <a:pt x="0" y="57"/>
                    <a:pt x="1" y="66"/>
                  </a:cubicBezTo>
                  <a:cubicBezTo>
                    <a:pt x="2" y="75"/>
                    <a:pt x="13" y="127"/>
                    <a:pt x="19" y="134"/>
                  </a:cubicBezTo>
                  <a:cubicBezTo>
                    <a:pt x="26" y="142"/>
                    <a:pt x="49" y="163"/>
                    <a:pt x="54"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1" name="Freeform 425"/>
            <p:cNvSpPr>
              <a:spLocks/>
            </p:cNvSpPr>
            <p:nvPr/>
          </p:nvSpPr>
          <p:spPr bwMode="auto">
            <a:xfrm>
              <a:off x="7932738" y="5689369"/>
              <a:ext cx="246062" cy="566738"/>
            </a:xfrm>
            <a:custGeom>
              <a:avLst/>
              <a:gdLst>
                <a:gd name="T0" fmla="*/ 0 w 124"/>
                <a:gd name="T1" fmla="*/ 566738 h 285"/>
                <a:gd name="T2" fmla="*/ 220265 w 124"/>
                <a:gd name="T3" fmla="*/ 483219 h 285"/>
                <a:gd name="T4" fmla="*/ 246062 w 124"/>
                <a:gd name="T5" fmla="*/ 288340 h 285"/>
                <a:gd name="T6" fmla="*/ 236140 w 124"/>
                <a:gd name="T7" fmla="*/ 184936 h 285"/>
                <a:gd name="T8" fmla="*/ 0 w 124"/>
                <a:gd name="T9" fmla="*/ 0 h 285"/>
                <a:gd name="T10" fmla="*/ 0 w 124"/>
                <a:gd name="T11" fmla="*/ 566738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285"/>
                  </a:moveTo>
                  <a:cubicBezTo>
                    <a:pt x="6" y="285"/>
                    <a:pt x="100" y="273"/>
                    <a:pt x="111" y="243"/>
                  </a:cubicBezTo>
                  <a:cubicBezTo>
                    <a:pt x="123" y="212"/>
                    <a:pt x="124" y="145"/>
                    <a:pt x="124" y="145"/>
                  </a:cubicBezTo>
                  <a:cubicBezTo>
                    <a:pt x="119" y="93"/>
                    <a:pt x="119" y="93"/>
                    <a:pt x="119" y="93"/>
                  </a:cubicBezTo>
                  <a:cubicBezTo>
                    <a:pt x="119" y="93"/>
                    <a:pt x="60" y="6"/>
                    <a:pt x="0" y="0"/>
                  </a:cubicBezTo>
                  <a:lnTo>
                    <a:pt x="0" y="285"/>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2" name="Freeform 426"/>
            <p:cNvSpPr>
              <a:spLocks/>
            </p:cNvSpPr>
            <p:nvPr/>
          </p:nvSpPr>
          <p:spPr bwMode="auto">
            <a:xfrm>
              <a:off x="7424738" y="5016269"/>
              <a:ext cx="508000" cy="949325"/>
            </a:xfrm>
            <a:custGeom>
              <a:avLst/>
              <a:gdLst>
                <a:gd name="T0" fmla="*/ 508000 w 255"/>
                <a:gd name="T1" fmla="*/ 370177 h 477"/>
                <a:gd name="T2" fmla="*/ 197224 w 255"/>
                <a:gd name="T3" fmla="*/ 370177 h 477"/>
                <a:gd name="T4" fmla="*/ 314761 w 255"/>
                <a:gd name="T5" fmla="*/ 73637 h 477"/>
                <a:gd name="T6" fmla="*/ 183278 w 255"/>
                <a:gd name="T7" fmla="*/ 0 h 477"/>
                <a:gd name="T8" fmla="*/ 5976 w 255"/>
                <a:gd name="T9" fmla="*/ 356246 h 477"/>
                <a:gd name="T10" fmla="*/ 13945 w 255"/>
                <a:gd name="T11" fmla="*/ 696570 h 477"/>
                <a:gd name="T12" fmla="*/ 191247 w 255"/>
                <a:gd name="T13" fmla="*/ 943354 h 477"/>
                <a:gd name="T14" fmla="*/ 229098 w 255"/>
                <a:gd name="T15" fmla="*/ 943354 h 477"/>
                <a:gd name="T16" fmla="*/ 404408 w 255"/>
                <a:gd name="T17" fmla="*/ 628903 h 477"/>
                <a:gd name="T18" fmla="*/ 508000 w 255"/>
                <a:gd name="T19" fmla="*/ 37017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186"/>
                  </a:moveTo>
                  <a:cubicBezTo>
                    <a:pt x="99" y="186"/>
                    <a:pt x="99" y="186"/>
                    <a:pt x="99" y="186"/>
                  </a:cubicBezTo>
                  <a:cubicBezTo>
                    <a:pt x="99" y="186"/>
                    <a:pt x="155" y="38"/>
                    <a:pt x="158" y="37"/>
                  </a:cubicBezTo>
                  <a:cubicBezTo>
                    <a:pt x="92" y="0"/>
                    <a:pt x="92" y="0"/>
                    <a:pt x="92" y="0"/>
                  </a:cubicBezTo>
                  <a:cubicBezTo>
                    <a:pt x="92" y="0"/>
                    <a:pt x="6" y="171"/>
                    <a:pt x="3" y="179"/>
                  </a:cubicBezTo>
                  <a:cubicBezTo>
                    <a:pt x="1" y="186"/>
                    <a:pt x="0" y="338"/>
                    <a:pt x="7" y="350"/>
                  </a:cubicBezTo>
                  <a:cubicBezTo>
                    <a:pt x="14" y="363"/>
                    <a:pt x="87" y="472"/>
                    <a:pt x="96" y="474"/>
                  </a:cubicBezTo>
                  <a:cubicBezTo>
                    <a:pt x="106" y="477"/>
                    <a:pt x="115" y="474"/>
                    <a:pt x="115" y="474"/>
                  </a:cubicBezTo>
                  <a:cubicBezTo>
                    <a:pt x="203" y="316"/>
                    <a:pt x="203" y="316"/>
                    <a:pt x="203" y="316"/>
                  </a:cubicBezTo>
                  <a:lnTo>
                    <a:pt x="255"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3" name="Freeform 427"/>
            <p:cNvSpPr>
              <a:spLocks/>
            </p:cNvSpPr>
            <p:nvPr/>
          </p:nvSpPr>
          <p:spPr bwMode="auto">
            <a:xfrm>
              <a:off x="7583488" y="5536969"/>
              <a:ext cx="42862" cy="160338"/>
            </a:xfrm>
            <a:custGeom>
              <a:avLst/>
              <a:gdLst>
                <a:gd name="T0" fmla="*/ 24493 w 21"/>
                <a:gd name="T1" fmla="*/ 160338 h 80"/>
                <a:gd name="T2" fmla="*/ 42862 w 21"/>
                <a:gd name="T3" fmla="*/ 64135 h 80"/>
                <a:gd name="T4" fmla="*/ 42862 w 21"/>
                <a:gd name="T5" fmla="*/ 34072 h 80"/>
                <a:gd name="T6" fmla="*/ 24493 w 21"/>
                <a:gd name="T7" fmla="*/ 96203 h 80"/>
                <a:gd name="T8" fmla="*/ 14287 w 21"/>
                <a:gd name="T9" fmla="*/ 0 h 80"/>
                <a:gd name="T10" fmla="*/ 24493 w 21"/>
                <a:gd name="T11" fmla="*/ 160338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80"/>
                  </a:moveTo>
                  <a:cubicBezTo>
                    <a:pt x="21" y="32"/>
                    <a:pt x="21" y="32"/>
                    <a:pt x="21" y="32"/>
                  </a:cubicBezTo>
                  <a:cubicBezTo>
                    <a:pt x="21" y="17"/>
                    <a:pt x="21" y="17"/>
                    <a:pt x="21" y="17"/>
                  </a:cubicBezTo>
                  <a:cubicBezTo>
                    <a:pt x="21" y="17"/>
                    <a:pt x="15" y="55"/>
                    <a:pt x="12" y="48"/>
                  </a:cubicBezTo>
                  <a:cubicBezTo>
                    <a:pt x="10" y="42"/>
                    <a:pt x="7" y="0"/>
                    <a:pt x="7" y="0"/>
                  </a:cubicBezTo>
                  <a:cubicBezTo>
                    <a:pt x="7" y="0"/>
                    <a:pt x="0" y="56"/>
                    <a:pt x="12"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4" name="Freeform 428"/>
            <p:cNvSpPr>
              <a:spLocks/>
            </p:cNvSpPr>
            <p:nvPr/>
          </p:nvSpPr>
          <p:spPr bwMode="auto">
            <a:xfrm>
              <a:off x="7599363" y="5386157"/>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5" name="Freeform 429"/>
            <p:cNvSpPr>
              <a:spLocks/>
            </p:cNvSpPr>
            <p:nvPr/>
          </p:nvSpPr>
          <p:spPr bwMode="auto">
            <a:xfrm>
              <a:off x="7612063" y="4995632"/>
              <a:ext cx="133350" cy="90488"/>
            </a:xfrm>
            <a:custGeom>
              <a:avLst/>
              <a:gdLst>
                <a:gd name="T0" fmla="*/ 123825 w 84"/>
                <a:gd name="T1" fmla="*/ 90488 h 57"/>
                <a:gd name="T2" fmla="*/ 133350 w 84"/>
                <a:gd name="T3" fmla="*/ 68263 h 57"/>
                <a:gd name="T4" fmla="*/ 28575 w 84"/>
                <a:gd name="T5" fmla="*/ 9525 h 57"/>
                <a:gd name="T6" fmla="*/ 9525 w 84"/>
                <a:gd name="T7" fmla="*/ 0 h 57"/>
                <a:gd name="T8" fmla="*/ 0 w 84"/>
                <a:gd name="T9" fmla="*/ 22225 h 57"/>
                <a:gd name="T10" fmla="*/ 123825 w 84"/>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57"/>
                  </a:moveTo>
                  <a:lnTo>
                    <a:pt x="84" y="43"/>
                  </a:lnTo>
                  <a:lnTo>
                    <a:pt x="18" y="6"/>
                  </a:lnTo>
                  <a:lnTo>
                    <a:pt x="6" y="0"/>
                  </a:lnTo>
                  <a:lnTo>
                    <a:pt x="0" y="14"/>
                  </a:lnTo>
                  <a:lnTo>
                    <a:pt x="7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6" name="Freeform 430"/>
            <p:cNvSpPr>
              <a:spLocks/>
            </p:cNvSpPr>
            <p:nvPr/>
          </p:nvSpPr>
          <p:spPr bwMode="auto">
            <a:xfrm>
              <a:off x="7645400" y="4698769"/>
              <a:ext cx="206375" cy="355600"/>
            </a:xfrm>
            <a:custGeom>
              <a:avLst/>
              <a:gdLst>
                <a:gd name="T0" fmla="*/ 0 w 103"/>
                <a:gd name="T1" fmla="*/ 309652 h 178"/>
                <a:gd name="T2" fmla="*/ 46084 w 103"/>
                <a:gd name="T3" fmla="*/ 207766 h 178"/>
                <a:gd name="T4" fmla="*/ 78142 w 103"/>
                <a:gd name="T5" fmla="*/ 55937 h 178"/>
                <a:gd name="T6" fmla="*/ 170309 w 103"/>
                <a:gd name="T7" fmla="*/ 7991 h 178"/>
                <a:gd name="T8" fmla="*/ 204371 w 103"/>
                <a:gd name="T9" fmla="*/ 131852 h 178"/>
                <a:gd name="T10" fmla="*/ 168306 w 103"/>
                <a:gd name="T11" fmla="*/ 267699 h 178"/>
                <a:gd name="T12" fmla="*/ 100182 w 103"/>
                <a:gd name="T13" fmla="*/ 329629 h 178"/>
                <a:gd name="T14" fmla="*/ 82149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39" y="28"/>
                  </a:cubicBezTo>
                  <a:cubicBezTo>
                    <a:pt x="44" y="23"/>
                    <a:pt x="79" y="0"/>
                    <a:pt x="85" y="4"/>
                  </a:cubicBezTo>
                  <a:cubicBezTo>
                    <a:pt x="91" y="9"/>
                    <a:pt x="103" y="57"/>
                    <a:pt x="102" y="66"/>
                  </a:cubicBezTo>
                  <a:cubicBezTo>
                    <a:pt x="101" y="75"/>
                    <a:pt x="90" y="127"/>
                    <a:pt x="84" y="134"/>
                  </a:cubicBezTo>
                  <a:cubicBezTo>
                    <a:pt x="77" y="142"/>
                    <a:pt x="54" y="163"/>
                    <a:pt x="50"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7" name="Freeform 431"/>
            <p:cNvSpPr>
              <a:spLocks/>
            </p:cNvSpPr>
            <p:nvPr/>
          </p:nvSpPr>
          <p:spPr bwMode="auto">
            <a:xfrm>
              <a:off x="7810500" y="5386157"/>
              <a:ext cx="242887" cy="303213"/>
            </a:xfrm>
            <a:custGeom>
              <a:avLst/>
              <a:gdLst>
                <a:gd name="T0" fmla="*/ 121444 w 122"/>
                <a:gd name="T1" fmla="*/ 0 h 152"/>
                <a:gd name="T2" fmla="*/ 0 w 122"/>
                <a:gd name="T3" fmla="*/ 303213 h 152"/>
                <a:gd name="T4" fmla="*/ 121444 w 122"/>
                <a:gd name="T5" fmla="*/ 261322 h 152"/>
                <a:gd name="T6" fmla="*/ 242887 w 122"/>
                <a:gd name="T7" fmla="*/ 303213 h 152"/>
                <a:gd name="T8" fmla="*/ 121444 w 122"/>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8" name="Freeform 432"/>
            <p:cNvSpPr>
              <a:spLocks/>
            </p:cNvSpPr>
            <p:nvPr/>
          </p:nvSpPr>
          <p:spPr bwMode="auto">
            <a:xfrm>
              <a:off x="7645400" y="5586182"/>
              <a:ext cx="574675" cy="392113"/>
            </a:xfrm>
            <a:custGeom>
              <a:avLst/>
              <a:gdLst>
                <a:gd name="T0" fmla="*/ 560707 w 288"/>
                <a:gd name="T1" fmla="*/ 292592 h 197"/>
                <a:gd name="T2" fmla="*/ 514813 w 288"/>
                <a:gd name="T3" fmla="*/ 258755 h 197"/>
                <a:gd name="T4" fmla="*/ 464928 w 288"/>
                <a:gd name="T5" fmla="*/ 123406 h 197"/>
                <a:gd name="T6" fmla="*/ 287338 w 288"/>
                <a:gd name="T7" fmla="*/ 0 h 197"/>
                <a:gd name="T8" fmla="*/ 109747 w 288"/>
                <a:gd name="T9" fmla="*/ 123406 h 197"/>
                <a:gd name="T10" fmla="*/ 59862 w 288"/>
                <a:gd name="T11" fmla="*/ 258755 h 197"/>
                <a:gd name="T12" fmla="*/ 13968 w 288"/>
                <a:gd name="T13" fmla="*/ 292592 h 197"/>
                <a:gd name="T14" fmla="*/ 13968 w 288"/>
                <a:gd name="T15" fmla="*/ 392113 h 197"/>
                <a:gd name="T16" fmla="*/ 39908 w 288"/>
                <a:gd name="T17" fmla="*/ 392113 h 197"/>
                <a:gd name="T18" fmla="*/ 49885 w 288"/>
                <a:gd name="T19" fmla="*/ 288611 h 197"/>
                <a:gd name="T20" fmla="*/ 287338 w 288"/>
                <a:gd name="T21" fmla="*/ 103502 h 197"/>
                <a:gd name="T22" fmla="*/ 524790 w 288"/>
                <a:gd name="T23" fmla="*/ 288611 h 197"/>
                <a:gd name="T24" fmla="*/ 534767 w 288"/>
                <a:gd name="T25" fmla="*/ 392113 h 197"/>
                <a:gd name="T26" fmla="*/ 560707 w 288"/>
                <a:gd name="T27" fmla="*/ 392113 h 197"/>
                <a:gd name="T28" fmla="*/ 560707 w 288"/>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147"/>
                  </a:moveTo>
                  <a:cubicBezTo>
                    <a:pt x="279" y="138"/>
                    <a:pt x="258" y="130"/>
                    <a:pt x="258" y="130"/>
                  </a:cubicBezTo>
                  <a:cubicBezTo>
                    <a:pt x="258" y="130"/>
                    <a:pt x="242" y="82"/>
                    <a:pt x="233" y="62"/>
                  </a:cubicBezTo>
                  <a:cubicBezTo>
                    <a:pt x="224" y="42"/>
                    <a:pt x="144" y="0"/>
                    <a:pt x="144" y="0"/>
                  </a:cubicBezTo>
                  <a:cubicBezTo>
                    <a:pt x="144" y="0"/>
                    <a:pt x="64" y="42"/>
                    <a:pt x="55" y="62"/>
                  </a:cubicBezTo>
                  <a:cubicBezTo>
                    <a:pt x="47" y="82"/>
                    <a:pt x="30" y="130"/>
                    <a:pt x="30" y="130"/>
                  </a:cubicBezTo>
                  <a:cubicBezTo>
                    <a:pt x="30" y="130"/>
                    <a:pt x="9" y="138"/>
                    <a:pt x="7" y="147"/>
                  </a:cubicBezTo>
                  <a:cubicBezTo>
                    <a:pt x="6" y="156"/>
                    <a:pt x="0" y="197"/>
                    <a:pt x="7" y="197"/>
                  </a:cubicBezTo>
                  <a:cubicBezTo>
                    <a:pt x="15" y="197"/>
                    <a:pt x="20" y="197"/>
                    <a:pt x="20" y="197"/>
                  </a:cubicBezTo>
                  <a:cubicBezTo>
                    <a:pt x="25" y="145"/>
                    <a:pt x="25" y="145"/>
                    <a:pt x="25" y="145"/>
                  </a:cubicBezTo>
                  <a:cubicBezTo>
                    <a:pt x="25" y="145"/>
                    <a:pt x="104" y="52"/>
                    <a:pt x="144" y="52"/>
                  </a:cubicBezTo>
                  <a:cubicBezTo>
                    <a:pt x="185" y="52"/>
                    <a:pt x="263" y="145"/>
                    <a:pt x="263" y="145"/>
                  </a:cubicBezTo>
                  <a:cubicBezTo>
                    <a:pt x="268" y="197"/>
                    <a:pt x="268" y="197"/>
                    <a:pt x="268" y="197"/>
                  </a:cubicBezTo>
                  <a:cubicBezTo>
                    <a:pt x="268" y="197"/>
                    <a:pt x="273" y="197"/>
                    <a:pt x="281" y="197"/>
                  </a:cubicBezTo>
                  <a:cubicBezTo>
                    <a:pt x="288" y="197"/>
                    <a:pt x="282" y="156"/>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89" name="Freeform 433"/>
            <p:cNvSpPr>
              <a:spLocks/>
            </p:cNvSpPr>
            <p:nvPr/>
          </p:nvSpPr>
          <p:spPr bwMode="auto">
            <a:xfrm>
              <a:off x="7685088" y="5665557"/>
              <a:ext cx="315912" cy="590550"/>
            </a:xfrm>
            <a:custGeom>
              <a:avLst/>
              <a:gdLst>
                <a:gd name="T0" fmla="*/ 161955 w 158"/>
                <a:gd name="T1" fmla="*/ 55675 h 297"/>
                <a:gd name="T2" fmla="*/ 161955 w 158"/>
                <a:gd name="T3" fmla="*/ 55675 h 297"/>
                <a:gd name="T4" fmla="*/ 9997 w 158"/>
                <a:gd name="T5" fmla="*/ 208780 h 297"/>
                <a:gd name="T6" fmla="*/ 0 w 158"/>
                <a:gd name="T7" fmla="*/ 312176 h 297"/>
                <a:gd name="T8" fmla="*/ 25993 w 158"/>
                <a:gd name="T9" fmla="*/ 507038 h 297"/>
                <a:gd name="T10" fmla="*/ 247931 w 158"/>
                <a:gd name="T11" fmla="*/ 590550 h 297"/>
                <a:gd name="T12" fmla="*/ 247931 w 158"/>
                <a:gd name="T13" fmla="*/ 55675 h 297"/>
                <a:gd name="T14" fmla="*/ 315912 w 158"/>
                <a:gd name="T15" fmla="*/ 0 h 297"/>
                <a:gd name="T16" fmla="*/ 161955 w 158"/>
                <a:gd name="T17" fmla="*/ 556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8"/>
                  </a:moveTo>
                  <a:cubicBezTo>
                    <a:pt x="81" y="28"/>
                    <a:pt x="81" y="28"/>
                    <a:pt x="81" y="28"/>
                  </a:cubicBezTo>
                  <a:cubicBezTo>
                    <a:pt x="39" y="55"/>
                    <a:pt x="5" y="105"/>
                    <a:pt x="5" y="105"/>
                  </a:cubicBezTo>
                  <a:cubicBezTo>
                    <a:pt x="0" y="157"/>
                    <a:pt x="0" y="157"/>
                    <a:pt x="0" y="157"/>
                  </a:cubicBezTo>
                  <a:cubicBezTo>
                    <a:pt x="0" y="157"/>
                    <a:pt x="1" y="224"/>
                    <a:pt x="13" y="255"/>
                  </a:cubicBezTo>
                  <a:cubicBezTo>
                    <a:pt x="24" y="285"/>
                    <a:pt x="118" y="297"/>
                    <a:pt x="124" y="297"/>
                  </a:cubicBezTo>
                  <a:cubicBezTo>
                    <a:pt x="124" y="28"/>
                    <a:pt x="124" y="28"/>
                    <a:pt x="124" y="28"/>
                  </a:cubicBezTo>
                  <a:cubicBezTo>
                    <a:pt x="124" y="16"/>
                    <a:pt x="158" y="0"/>
                    <a:pt x="158" y="0"/>
                  </a:cubicBezTo>
                  <a:cubicBezTo>
                    <a:pt x="115" y="4"/>
                    <a:pt x="84" y="27"/>
                    <a:pt x="81" y="2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0" name="Rectangle 434"/>
            <p:cNvSpPr>
              <a:spLocks noChangeArrowheads="1"/>
            </p:cNvSpPr>
            <p:nvPr/>
          </p:nvSpPr>
          <p:spPr bwMode="auto">
            <a:xfrm>
              <a:off x="10706100" y="4543194"/>
              <a:ext cx="849312" cy="577850"/>
            </a:xfrm>
            <a:prstGeom prst="rect">
              <a:avLst/>
            </a:prstGeom>
            <a:solidFill>
              <a:srgbClr val="2F5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91" name="Rectangle 435"/>
            <p:cNvSpPr>
              <a:spLocks noChangeArrowheads="1"/>
            </p:cNvSpPr>
            <p:nvPr/>
          </p:nvSpPr>
          <p:spPr bwMode="auto">
            <a:xfrm>
              <a:off x="10706100" y="4543194"/>
              <a:ext cx="849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192" name="Freeform 436"/>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close/>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3" name="Freeform 437"/>
            <p:cNvSpPr>
              <a:spLocks noEditPoints="1"/>
            </p:cNvSpPr>
            <p:nvPr/>
          </p:nvSpPr>
          <p:spPr bwMode="auto">
            <a:xfrm>
              <a:off x="10702925" y="4540019"/>
              <a:ext cx="855662" cy="585788"/>
            </a:xfrm>
            <a:custGeom>
              <a:avLst/>
              <a:gdLst>
                <a:gd name="T0" fmla="*/ 847725 w 539"/>
                <a:gd name="T1" fmla="*/ 7938 h 369"/>
                <a:gd name="T2" fmla="*/ 847725 w 539"/>
                <a:gd name="T3" fmla="*/ 577850 h 369"/>
                <a:gd name="T4" fmla="*/ 7937 w 539"/>
                <a:gd name="T5" fmla="*/ 577850 h 369"/>
                <a:gd name="T6" fmla="*/ 7937 w 539"/>
                <a:gd name="T7" fmla="*/ 7938 h 369"/>
                <a:gd name="T8" fmla="*/ 847725 w 539"/>
                <a:gd name="T9" fmla="*/ 7938 h 369"/>
                <a:gd name="T10" fmla="*/ 855662 w 539"/>
                <a:gd name="T11" fmla="*/ 0 h 369"/>
                <a:gd name="T12" fmla="*/ 847725 w 539"/>
                <a:gd name="T13" fmla="*/ 0 h 369"/>
                <a:gd name="T14" fmla="*/ 7937 w 539"/>
                <a:gd name="T15" fmla="*/ 0 h 369"/>
                <a:gd name="T16" fmla="*/ 0 w 539"/>
                <a:gd name="T17" fmla="*/ 0 h 369"/>
                <a:gd name="T18" fmla="*/ 0 w 539"/>
                <a:gd name="T19" fmla="*/ 7938 h 369"/>
                <a:gd name="T20" fmla="*/ 0 w 539"/>
                <a:gd name="T21" fmla="*/ 577850 h 369"/>
                <a:gd name="T22" fmla="*/ 0 w 539"/>
                <a:gd name="T23" fmla="*/ 585788 h 369"/>
                <a:gd name="T24" fmla="*/ 7937 w 539"/>
                <a:gd name="T25" fmla="*/ 585788 h 369"/>
                <a:gd name="T26" fmla="*/ 847725 w 539"/>
                <a:gd name="T27" fmla="*/ 585788 h 369"/>
                <a:gd name="T28" fmla="*/ 855662 w 539"/>
                <a:gd name="T29" fmla="*/ 585788 h 369"/>
                <a:gd name="T30" fmla="*/ 855662 w 539"/>
                <a:gd name="T31" fmla="*/ 577850 h 369"/>
                <a:gd name="T32" fmla="*/ 855662 w 539"/>
                <a:gd name="T33" fmla="*/ 7938 h 369"/>
                <a:gd name="T34" fmla="*/ 855662 w 539"/>
                <a:gd name="T35" fmla="*/ 0 h 3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39" h="369">
                  <a:moveTo>
                    <a:pt x="534" y="5"/>
                  </a:moveTo>
                  <a:lnTo>
                    <a:pt x="534" y="364"/>
                  </a:lnTo>
                  <a:lnTo>
                    <a:pt x="5" y="364"/>
                  </a:lnTo>
                  <a:lnTo>
                    <a:pt x="5" y="5"/>
                  </a:lnTo>
                  <a:lnTo>
                    <a:pt x="534" y="5"/>
                  </a:lnTo>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4" name="Freeform 438"/>
            <p:cNvSpPr>
              <a:spLocks/>
            </p:cNvSpPr>
            <p:nvPr/>
          </p:nvSpPr>
          <p:spPr bwMode="auto">
            <a:xfrm>
              <a:off x="10725150" y="4563832"/>
              <a:ext cx="404812" cy="525463"/>
            </a:xfrm>
            <a:custGeom>
              <a:avLst/>
              <a:gdLst>
                <a:gd name="T0" fmla="*/ 349250 w 204"/>
                <a:gd name="T1" fmla="*/ 0 h 264"/>
                <a:gd name="T2" fmla="*/ 0 w 204"/>
                <a:gd name="T3" fmla="*/ 0 h 264"/>
                <a:gd name="T4" fmla="*/ 0 w 204"/>
                <a:gd name="T5" fmla="*/ 525463 h 264"/>
                <a:gd name="T6" fmla="*/ 404812 w 204"/>
                <a:gd name="T7" fmla="*/ 525463 h 264"/>
                <a:gd name="T8" fmla="*/ 404812 w 204"/>
                <a:gd name="T9" fmla="*/ 39808 h 264"/>
                <a:gd name="T10" fmla="*/ 34925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176" y="0"/>
                  </a:moveTo>
                  <a:cubicBezTo>
                    <a:pt x="0" y="0"/>
                    <a:pt x="0" y="0"/>
                    <a:pt x="0" y="0"/>
                  </a:cubicBezTo>
                  <a:cubicBezTo>
                    <a:pt x="0" y="264"/>
                    <a:pt x="0" y="264"/>
                    <a:pt x="0" y="264"/>
                  </a:cubicBezTo>
                  <a:cubicBezTo>
                    <a:pt x="204" y="264"/>
                    <a:pt x="204" y="264"/>
                    <a:pt x="204" y="264"/>
                  </a:cubicBezTo>
                  <a:cubicBezTo>
                    <a:pt x="204" y="20"/>
                    <a:pt x="204" y="20"/>
                    <a:pt x="204" y="20"/>
                  </a:cubicBezTo>
                  <a:cubicBezTo>
                    <a:pt x="204" y="1"/>
                    <a:pt x="176" y="0"/>
                    <a:pt x="176"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5" name="Freeform 439"/>
            <p:cNvSpPr>
              <a:spLocks/>
            </p:cNvSpPr>
            <p:nvPr/>
          </p:nvSpPr>
          <p:spPr bwMode="auto">
            <a:xfrm>
              <a:off x="11129962" y="4563832"/>
              <a:ext cx="406400" cy="525463"/>
            </a:xfrm>
            <a:custGeom>
              <a:avLst/>
              <a:gdLst>
                <a:gd name="T0" fmla="*/ 55780 w 204"/>
                <a:gd name="T1" fmla="*/ 0 h 264"/>
                <a:gd name="T2" fmla="*/ 406400 w 204"/>
                <a:gd name="T3" fmla="*/ 0 h 264"/>
                <a:gd name="T4" fmla="*/ 406400 w 204"/>
                <a:gd name="T5" fmla="*/ 525463 h 264"/>
                <a:gd name="T6" fmla="*/ 0 w 204"/>
                <a:gd name="T7" fmla="*/ 525463 h 264"/>
                <a:gd name="T8" fmla="*/ 0 w 204"/>
                <a:gd name="T9" fmla="*/ 39808 h 264"/>
                <a:gd name="T10" fmla="*/ 55780 w 204"/>
                <a:gd name="T11" fmla="*/ 0 h 2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4" h="264">
                  <a:moveTo>
                    <a:pt x="28" y="0"/>
                  </a:moveTo>
                  <a:cubicBezTo>
                    <a:pt x="204" y="0"/>
                    <a:pt x="204" y="0"/>
                    <a:pt x="204" y="0"/>
                  </a:cubicBezTo>
                  <a:cubicBezTo>
                    <a:pt x="204" y="264"/>
                    <a:pt x="204" y="264"/>
                    <a:pt x="204" y="264"/>
                  </a:cubicBezTo>
                  <a:cubicBezTo>
                    <a:pt x="0" y="264"/>
                    <a:pt x="0" y="264"/>
                    <a:pt x="0" y="264"/>
                  </a:cubicBezTo>
                  <a:cubicBezTo>
                    <a:pt x="0" y="20"/>
                    <a:pt x="0" y="20"/>
                    <a:pt x="0" y="20"/>
                  </a:cubicBezTo>
                  <a:cubicBezTo>
                    <a:pt x="0" y="1"/>
                    <a:pt x="28" y="0"/>
                    <a:pt x="28"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6" name="Freeform 440"/>
            <p:cNvSpPr>
              <a:spLocks/>
            </p:cNvSpPr>
            <p:nvPr/>
          </p:nvSpPr>
          <p:spPr bwMode="auto">
            <a:xfrm>
              <a:off x="10725150" y="4563832"/>
              <a:ext cx="404812" cy="525463"/>
            </a:xfrm>
            <a:custGeom>
              <a:avLst/>
              <a:gdLst>
                <a:gd name="T0" fmla="*/ 349250 w 204"/>
                <a:gd name="T1" fmla="*/ 0 h 264"/>
                <a:gd name="T2" fmla="*/ 349250 w 204"/>
                <a:gd name="T3" fmla="*/ 491626 h 264"/>
                <a:gd name="T4" fmla="*/ 11906 w 204"/>
                <a:gd name="T5" fmla="*/ 491626 h 264"/>
                <a:gd name="T6" fmla="*/ 11906 w 204"/>
                <a:gd name="T7" fmla="*/ 0 h 264"/>
                <a:gd name="T8" fmla="*/ 0 w 204"/>
                <a:gd name="T9" fmla="*/ 0 h 264"/>
                <a:gd name="T10" fmla="*/ 0 w 204"/>
                <a:gd name="T11" fmla="*/ 525463 h 264"/>
                <a:gd name="T12" fmla="*/ 404812 w 204"/>
                <a:gd name="T13" fmla="*/ 525463 h 264"/>
                <a:gd name="T14" fmla="*/ 404812 w 204"/>
                <a:gd name="T15" fmla="*/ 39808 h 264"/>
                <a:gd name="T16" fmla="*/ 349250 w 204"/>
                <a:gd name="T17" fmla="*/ 0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264">
                  <a:moveTo>
                    <a:pt x="176" y="0"/>
                  </a:moveTo>
                  <a:cubicBezTo>
                    <a:pt x="176" y="247"/>
                    <a:pt x="176" y="247"/>
                    <a:pt x="176" y="247"/>
                  </a:cubicBezTo>
                  <a:cubicBezTo>
                    <a:pt x="6" y="247"/>
                    <a:pt x="6" y="247"/>
                    <a:pt x="6" y="247"/>
                  </a:cubicBezTo>
                  <a:cubicBezTo>
                    <a:pt x="6" y="0"/>
                    <a:pt x="6" y="0"/>
                    <a:pt x="6" y="0"/>
                  </a:cubicBezTo>
                  <a:cubicBezTo>
                    <a:pt x="0" y="0"/>
                    <a:pt x="0" y="0"/>
                    <a:pt x="0" y="0"/>
                  </a:cubicBezTo>
                  <a:cubicBezTo>
                    <a:pt x="0" y="264"/>
                    <a:pt x="0" y="264"/>
                    <a:pt x="0" y="264"/>
                  </a:cubicBezTo>
                  <a:cubicBezTo>
                    <a:pt x="204" y="264"/>
                    <a:pt x="204" y="264"/>
                    <a:pt x="204" y="264"/>
                  </a:cubicBezTo>
                  <a:cubicBezTo>
                    <a:pt x="204" y="20"/>
                    <a:pt x="204" y="20"/>
                    <a:pt x="204" y="20"/>
                  </a:cubicBezTo>
                  <a:cubicBezTo>
                    <a:pt x="204" y="20"/>
                    <a:pt x="204" y="0"/>
                    <a:pt x="17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7" name="Freeform 441"/>
            <p:cNvSpPr>
              <a:spLocks noEditPoints="1"/>
            </p:cNvSpPr>
            <p:nvPr/>
          </p:nvSpPr>
          <p:spPr bwMode="auto">
            <a:xfrm>
              <a:off x="11129962" y="4563832"/>
              <a:ext cx="57150" cy="39688"/>
            </a:xfrm>
            <a:custGeom>
              <a:avLst/>
              <a:gdLst>
                <a:gd name="T0" fmla="*/ 0 w 28"/>
                <a:gd name="T1" fmla="*/ 39688 h 20"/>
                <a:gd name="T2" fmla="*/ 0 w 28"/>
                <a:gd name="T3" fmla="*/ 39688 h 20"/>
                <a:gd name="T4" fmla="*/ 0 w 28"/>
                <a:gd name="T5" fmla="*/ 39688 h 20"/>
                <a:gd name="T6" fmla="*/ 0 w 28"/>
                <a:gd name="T7" fmla="*/ 39688 h 20"/>
                <a:gd name="T8" fmla="*/ 57150 w 28"/>
                <a:gd name="T9" fmla="*/ 0 h 20"/>
                <a:gd name="T10" fmla="*/ 10205 w 28"/>
                <a:gd name="T11" fmla="*/ 15875 h 20"/>
                <a:gd name="T12" fmla="*/ 57150 w 28"/>
                <a:gd name="T13" fmla="*/ 0 h 20"/>
                <a:gd name="T14" fmla="*/ 57150 w 28"/>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20">
                  <a:moveTo>
                    <a:pt x="0" y="20"/>
                  </a:moveTo>
                  <a:cubicBezTo>
                    <a:pt x="0" y="20"/>
                    <a:pt x="0" y="20"/>
                    <a:pt x="0" y="20"/>
                  </a:cubicBezTo>
                  <a:cubicBezTo>
                    <a:pt x="0" y="20"/>
                    <a:pt x="0" y="20"/>
                    <a:pt x="0" y="20"/>
                  </a:cubicBezTo>
                  <a:cubicBezTo>
                    <a:pt x="0" y="20"/>
                    <a:pt x="0" y="20"/>
                    <a:pt x="0" y="20"/>
                  </a:cubicBezTo>
                  <a:moveTo>
                    <a:pt x="28" y="0"/>
                  </a:moveTo>
                  <a:cubicBezTo>
                    <a:pt x="15" y="0"/>
                    <a:pt x="9" y="4"/>
                    <a:pt x="5" y="8"/>
                  </a:cubicBezTo>
                  <a:cubicBezTo>
                    <a:pt x="13" y="0"/>
                    <a:pt x="28" y="0"/>
                    <a:pt x="28" y="0"/>
                  </a:cubicBezTo>
                  <a:cubicBezTo>
                    <a:pt x="28" y="0"/>
                    <a:pt x="28" y="0"/>
                    <a:pt x="28" y="0"/>
                  </a:cubicBezTo>
                </a:path>
              </a:pathLst>
            </a:custGeom>
            <a:solidFill>
              <a:srgbClr val="7489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8" name="Freeform 442"/>
            <p:cNvSpPr>
              <a:spLocks/>
            </p:cNvSpPr>
            <p:nvPr/>
          </p:nvSpPr>
          <p:spPr bwMode="auto">
            <a:xfrm>
              <a:off x="11129962" y="4563832"/>
              <a:ext cx="406400" cy="525463"/>
            </a:xfrm>
            <a:custGeom>
              <a:avLst/>
              <a:gdLst>
                <a:gd name="T0" fmla="*/ 406400 w 204"/>
                <a:gd name="T1" fmla="*/ 0 h 264"/>
                <a:gd name="T2" fmla="*/ 394447 w 204"/>
                <a:gd name="T3" fmla="*/ 0 h 264"/>
                <a:gd name="T4" fmla="*/ 394447 w 204"/>
                <a:gd name="T5" fmla="*/ 491626 h 264"/>
                <a:gd name="T6" fmla="*/ 55780 w 204"/>
                <a:gd name="T7" fmla="*/ 491626 h 264"/>
                <a:gd name="T8" fmla="*/ 55780 w 204"/>
                <a:gd name="T9" fmla="*/ 0 h 264"/>
                <a:gd name="T10" fmla="*/ 9961 w 204"/>
                <a:gd name="T11" fmla="*/ 15923 h 264"/>
                <a:gd name="T12" fmla="*/ 0 w 204"/>
                <a:gd name="T13" fmla="*/ 39808 h 264"/>
                <a:gd name="T14" fmla="*/ 0 w 204"/>
                <a:gd name="T15" fmla="*/ 39808 h 264"/>
                <a:gd name="T16" fmla="*/ 0 w 204"/>
                <a:gd name="T17" fmla="*/ 525463 h 264"/>
                <a:gd name="T18" fmla="*/ 406400 w 204"/>
                <a:gd name="T19" fmla="*/ 525463 h 264"/>
                <a:gd name="T20" fmla="*/ 406400 w 204"/>
                <a:gd name="T21" fmla="*/ 0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4" h="264">
                  <a:moveTo>
                    <a:pt x="204" y="0"/>
                  </a:moveTo>
                  <a:cubicBezTo>
                    <a:pt x="198" y="0"/>
                    <a:pt x="198" y="0"/>
                    <a:pt x="198" y="0"/>
                  </a:cubicBezTo>
                  <a:cubicBezTo>
                    <a:pt x="198" y="247"/>
                    <a:pt x="198" y="247"/>
                    <a:pt x="198" y="247"/>
                  </a:cubicBezTo>
                  <a:cubicBezTo>
                    <a:pt x="28" y="247"/>
                    <a:pt x="28" y="247"/>
                    <a:pt x="28" y="247"/>
                  </a:cubicBezTo>
                  <a:cubicBezTo>
                    <a:pt x="28" y="0"/>
                    <a:pt x="28" y="0"/>
                    <a:pt x="28" y="0"/>
                  </a:cubicBezTo>
                  <a:cubicBezTo>
                    <a:pt x="28" y="0"/>
                    <a:pt x="13" y="0"/>
                    <a:pt x="5" y="8"/>
                  </a:cubicBezTo>
                  <a:cubicBezTo>
                    <a:pt x="0" y="13"/>
                    <a:pt x="0" y="19"/>
                    <a:pt x="0" y="20"/>
                  </a:cubicBezTo>
                  <a:cubicBezTo>
                    <a:pt x="0" y="20"/>
                    <a:pt x="0" y="20"/>
                    <a:pt x="0" y="20"/>
                  </a:cubicBezTo>
                  <a:cubicBezTo>
                    <a:pt x="0" y="264"/>
                    <a:pt x="0" y="264"/>
                    <a:pt x="0" y="264"/>
                  </a:cubicBezTo>
                  <a:cubicBezTo>
                    <a:pt x="204" y="264"/>
                    <a:pt x="204" y="264"/>
                    <a:pt x="204" y="264"/>
                  </a:cubicBezTo>
                  <a:cubicBezTo>
                    <a:pt x="204" y="0"/>
                    <a:pt x="204" y="0"/>
                    <a:pt x="204"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99" name="Freeform 443"/>
            <p:cNvSpPr>
              <a:spLocks/>
            </p:cNvSpPr>
            <p:nvPr/>
          </p:nvSpPr>
          <p:spPr bwMode="auto">
            <a:xfrm>
              <a:off x="10725150" y="5055957"/>
              <a:ext cx="404812" cy="33338"/>
            </a:xfrm>
            <a:custGeom>
              <a:avLst/>
              <a:gdLst>
                <a:gd name="T0" fmla="*/ 0 w 204"/>
                <a:gd name="T1" fmla="*/ 33338 h 17"/>
                <a:gd name="T2" fmla="*/ 11906 w 204"/>
                <a:gd name="T3" fmla="*/ 0 h 17"/>
                <a:gd name="T4" fmla="*/ 349250 w 204"/>
                <a:gd name="T5" fmla="*/ 0 h 17"/>
                <a:gd name="T6" fmla="*/ 404812 w 204"/>
                <a:gd name="T7" fmla="*/ 33338 h 17"/>
                <a:gd name="T8" fmla="*/ 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0" y="17"/>
                  </a:moveTo>
                  <a:cubicBezTo>
                    <a:pt x="6" y="0"/>
                    <a:pt x="6" y="0"/>
                    <a:pt x="6" y="0"/>
                  </a:cubicBezTo>
                  <a:cubicBezTo>
                    <a:pt x="176" y="0"/>
                    <a:pt x="176" y="0"/>
                    <a:pt x="176" y="0"/>
                  </a:cubicBezTo>
                  <a:cubicBezTo>
                    <a:pt x="176" y="0"/>
                    <a:pt x="197" y="4"/>
                    <a:pt x="204" y="17"/>
                  </a:cubicBezTo>
                  <a:lnTo>
                    <a:pt x="0"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0" name="Freeform 444"/>
            <p:cNvSpPr>
              <a:spLocks/>
            </p:cNvSpPr>
            <p:nvPr/>
          </p:nvSpPr>
          <p:spPr bwMode="auto">
            <a:xfrm>
              <a:off x="11129962" y="5055957"/>
              <a:ext cx="406400" cy="33338"/>
            </a:xfrm>
            <a:custGeom>
              <a:avLst/>
              <a:gdLst>
                <a:gd name="T0" fmla="*/ 406400 w 204"/>
                <a:gd name="T1" fmla="*/ 33338 h 17"/>
                <a:gd name="T2" fmla="*/ 394447 w 204"/>
                <a:gd name="T3" fmla="*/ 0 h 17"/>
                <a:gd name="T4" fmla="*/ 55780 w 204"/>
                <a:gd name="T5" fmla="*/ 0 h 17"/>
                <a:gd name="T6" fmla="*/ 0 w 204"/>
                <a:gd name="T7" fmla="*/ 33338 h 17"/>
                <a:gd name="T8" fmla="*/ 406400 w 204"/>
                <a:gd name="T9" fmla="*/ 33338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 h="17">
                  <a:moveTo>
                    <a:pt x="204" y="17"/>
                  </a:moveTo>
                  <a:cubicBezTo>
                    <a:pt x="198" y="0"/>
                    <a:pt x="198" y="0"/>
                    <a:pt x="198" y="0"/>
                  </a:cubicBezTo>
                  <a:cubicBezTo>
                    <a:pt x="28" y="0"/>
                    <a:pt x="28" y="0"/>
                    <a:pt x="28" y="0"/>
                  </a:cubicBezTo>
                  <a:cubicBezTo>
                    <a:pt x="28" y="0"/>
                    <a:pt x="7" y="4"/>
                    <a:pt x="0" y="17"/>
                  </a:cubicBezTo>
                  <a:lnTo>
                    <a:pt x="204"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1" name="Rectangle 445"/>
            <p:cNvSpPr>
              <a:spLocks noChangeArrowheads="1"/>
            </p:cNvSpPr>
            <p:nvPr/>
          </p:nvSpPr>
          <p:spPr bwMode="auto">
            <a:xfrm>
              <a:off x="11128375" y="4563832"/>
              <a:ext cx="4762" cy="539750"/>
            </a:xfrm>
            <a:prstGeom prst="rect">
              <a:avLst/>
            </a:prstGeom>
            <a:solidFill>
              <a:srgbClr val="435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202" name="Freeform 446"/>
            <p:cNvSpPr>
              <a:spLocks/>
            </p:cNvSpPr>
            <p:nvPr/>
          </p:nvSpPr>
          <p:spPr bwMode="auto">
            <a:xfrm>
              <a:off x="11128375" y="4563832"/>
              <a:ext cx="4762" cy="539750"/>
            </a:xfrm>
            <a:custGeom>
              <a:avLst/>
              <a:gdLst>
                <a:gd name="T0" fmla="*/ 4762 w 3"/>
                <a:gd name="T1" fmla="*/ 539750 h 340"/>
                <a:gd name="T2" fmla="*/ 4762 w 3"/>
                <a:gd name="T3" fmla="*/ 0 h 340"/>
                <a:gd name="T4" fmla="*/ 0 w 3"/>
                <a:gd name="T5" fmla="*/ 0 h 340"/>
                <a:gd name="T6" fmla="*/ 0 w 3"/>
                <a:gd name="T7" fmla="*/ 539750 h 3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340">
                  <a:moveTo>
                    <a:pt x="3" y="340"/>
                  </a:moveTo>
                  <a:lnTo>
                    <a:pt x="3" y="0"/>
                  </a:lnTo>
                  <a:lnTo>
                    <a:pt x="0" y="0"/>
                  </a:lnTo>
                  <a:lnTo>
                    <a:pt x="0"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3" name="Freeform 447"/>
            <p:cNvSpPr>
              <a:spLocks/>
            </p:cNvSpPr>
            <p:nvPr/>
          </p:nvSpPr>
          <p:spPr bwMode="auto">
            <a:xfrm>
              <a:off x="10750550" y="4597169"/>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4" name="Freeform 448"/>
            <p:cNvSpPr>
              <a:spLocks/>
            </p:cNvSpPr>
            <p:nvPr/>
          </p:nvSpPr>
          <p:spPr bwMode="auto">
            <a:xfrm>
              <a:off x="10750550" y="46257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5" name="Freeform 449"/>
            <p:cNvSpPr>
              <a:spLocks/>
            </p:cNvSpPr>
            <p:nvPr/>
          </p:nvSpPr>
          <p:spPr bwMode="auto">
            <a:xfrm>
              <a:off x="10750550" y="465590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6" name="Freeform 450"/>
            <p:cNvSpPr>
              <a:spLocks/>
            </p:cNvSpPr>
            <p:nvPr/>
          </p:nvSpPr>
          <p:spPr bwMode="auto">
            <a:xfrm>
              <a:off x="10750550" y="4682894"/>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7" name="Freeform 451"/>
            <p:cNvSpPr>
              <a:spLocks/>
            </p:cNvSpPr>
            <p:nvPr/>
          </p:nvSpPr>
          <p:spPr bwMode="auto">
            <a:xfrm>
              <a:off x="10750550" y="4713057"/>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8" name="Freeform 452"/>
            <p:cNvSpPr>
              <a:spLocks/>
            </p:cNvSpPr>
            <p:nvPr/>
          </p:nvSpPr>
          <p:spPr bwMode="auto">
            <a:xfrm>
              <a:off x="10750550" y="47416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09" name="Freeform 453"/>
            <p:cNvSpPr>
              <a:spLocks/>
            </p:cNvSpPr>
            <p:nvPr/>
          </p:nvSpPr>
          <p:spPr bwMode="auto">
            <a:xfrm>
              <a:off x="10750550" y="47702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0" name="Freeform 454"/>
            <p:cNvSpPr>
              <a:spLocks/>
            </p:cNvSpPr>
            <p:nvPr/>
          </p:nvSpPr>
          <p:spPr bwMode="auto">
            <a:xfrm>
              <a:off x="10750550" y="47987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1" name="Freeform 455"/>
            <p:cNvSpPr>
              <a:spLocks/>
            </p:cNvSpPr>
            <p:nvPr/>
          </p:nvSpPr>
          <p:spPr bwMode="auto">
            <a:xfrm>
              <a:off x="10750550" y="482894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2" name="Freeform 456"/>
            <p:cNvSpPr>
              <a:spLocks/>
            </p:cNvSpPr>
            <p:nvPr/>
          </p:nvSpPr>
          <p:spPr bwMode="auto">
            <a:xfrm>
              <a:off x="10750550" y="4855932"/>
              <a:ext cx="319087" cy="12700"/>
            </a:xfrm>
            <a:custGeom>
              <a:avLst/>
              <a:gdLst>
                <a:gd name="T0" fmla="*/ 315098 w 160"/>
                <a:gd name="T1" fmla="*/ 0 h 6"/>
                <a:gd name="T2" fmla="*/ 3989 w 160"/>
                <a:gd name="T3" fmla="*/ 0 h 6"/>
                <a:gd name="T4" fmla="*/ 0 w 160"/>
                <a:gd name="T5" fmla="*/ 4233 h 6"/>
                <a:gd name="T6" fmla="*/ 0 w 160"/>
                <a:gd name="T7" fmla="*/ 6350 h 6"/>
                <a:gd name="T8" fmla="*/ 3989 w 160"/>
                <a:gd name="T9" fmla="*/ 12700 h 6"/>
                <a:gd name="T10" fmla="*/ 315098 w 160"/>
                <a:gd name="T11" fmla="*/ 12700 h 6"/>
                <a:gd name="T12" fmla="*/ 319087 w 160"/>
                <a:gd name="T13" fmla="*/ 6350 h 6"/>
                <a:gd name="T14" fmla="*/ 319087 w 160"/>
                <a:gd name="T15" fmla="*/ 4233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3"/>
                    <a:pt x="0" y="3"/>
                    <a:pt x="0" y="3"/>
                  </a:cubicBezTo>
                  <a:cubicBezTo>
                    <a:pt x="0" y="5"/>
                    <a:pt x="1" y="6"/>
                    <a:pt x="2" y="6"/>
                  </a:cubicBezTo>
                  <a:cubicBezTo>
                    <a:pt x="158" y="6"/>
                    <a:pt x="158" y="6"/>
                    <a:pt x="158" y="6"/>
                  </a:cubicBezTo>
                  <a:cubicBezTo>
                    <a:pt x="159" y="6"/>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3" name="Freeform 457"/>
            <p:cNvSpPr>
              <a:spLocks/>
            </p:cNvSpPr>
            <p:nvPr/>
          </p:nvSpPr>
          <p:spPr bwMode="auto">
            <a:xfrm>
              <a:off x="10750550" y="4886094"/>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4" name="Freeform 458"/>
            <p:cNvSpPr>
              <a:spLocks/>
            </p:cNvSpPr>
            <p:nvPr/>
          </p:nvSpPr>
          <p:spPr bwMode="auto">
            <a:xfrm>
              <a:off x="10750550" y="4914669"/>
              <a:ext cx="319087" cy="11113"/>
            </a:xfrm>
            <a:custGeom>
              <a:avLst/>
              <a:gdLst>
                <a:gd name="T0" fmla="*/ 315098 w 160"/>
                <a:gd name="T1" fmla="*/ 0 h 6"/>
                <a:gd name="T2" fmla="*/ 3989 w 160"/>
                <a:gd name="T3" fmla="*/ 0 h 6"/>
                <a:gd name="T4" fmla="*/ 0 w 160"/>
                <a:gd name="T5" fmla="*/ 3704 h 6"/>
                <a:gd name="T6" fmla="*/ 0 w 160"/>
                <a:gd name="T7" fmla="*/ 7409 h 6"/>
                <a:gd name="T8" fmla="*/ 3989 w 160"/>
                <a:gd name="T9" fmla="*/ 11113 h 6"/>
                <a:gd name="T10" fmla="*/ 315098 w 160"/>
                <a:gd name="T11" fmla="*/ 11113 h 6"/>
                <a:gd name="T12" fmla="*/ 319087 w 160"/>
                <a:gd name="T13" fmla="*/ 7409 h 6"/>
                <a:gd name="T14" fmla="*/ 319087 w 160"/>
                <a:gd name="T15" fmla="*/ 3704 h 6"/>
                <a:gd name="T16" fmla="*/ 315098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5" name="Freeform 459"/>
            <p:cNvSpPr>
              <a:spLocks/>
            </p:cNvSpPr>
            <p:nvPr/>
          </p:nvSpPr>
          <p:spPr bwMode="auto">
            <a:xfrm>
              <a:off x="10750550" y="494483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6" name="Freeform 460"/>
            <p:cNvSpPr>
              <a:spLocks/>
            </p:cNvSpPr>
            <p:nvPr/>
          </p:nvSpPr>
          <p:spPr bwMode="auto">
            <a:xfrm>
              <a:off x="10750550" y="4973407"/>
              <a:ext cx="319087" cy="11113"/>
            </a:xfrm>
            <a:custGeom>
              <a:avLst/>
              <a:gdLst>
                <a:gd name="T0" fmla="*/ 315098 w 160"/>
                <a:gd name="T1" fmla="*/ 0 h 5"/>
                <a:gd name="T2" fmla="*/ 3989 w 160"/>
                <a:gd name="T3" fmla="*/ 0 h 5"/>
                <a:gd name="T4" fmla="*/ 0 w 160"/>
                <a:gd name="T5" fmla="*/ 4445 h 5"/>
                <a:gd name="T6" fmla="*/ 0 w 160"/>
                <a:gd name="T7" fmla="*/ 6668 h 5"/>
                <a:gd name="T8" fmla="*/ 3989 w 160"/>
                <a:gd name="T9" fmla="*/ 11113 h 5"/>
                <a:gd name="T10" fmla="*/ 315098 w 160"/>
                <a:gd name="T11" fmla="*/ 11113 h 5"/>
                <a:gd name="T12" fmla="*/ 319087 w 160"/>
                <a:gd name="T13" fmla="*/ 6668 h 5"/>
                <a:gd name="T14" fmla="*/ 319087 w 160"/>
                <a:gd name="T15" fmla="*/ 4445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7" name="Freeform 461"/>
            <p:cNvSpPr>
              <a:spLocks/>
            </p:cNvSpPr>
            <p:nvPr/>
          </p:nvSpPr>
          <p:spPr bwMode="auto">
            <a:xfrm>
              <a:off x="10750550" y="5001982"/>
              <a:ext cx="319087" cy="9525"/>
            </a:xfrm>
            <a:custGeom>
              <a:avLst/>
              <a:gdLst>
                <a:gd name="T0" fmla="*/ 315098 w 160"/>
                <a:gd name="T1" fmla="*/ 0 h 5"/>
                <a:gd name="T2" fmla="*/ 3989 w 160"/>
                <a:gd name="T3" fmla="*/ 0 h 5"/>
                <a:gd name="T4" fmla="*/ 0 w 160"/>
                <a:gd name="T5" fmla="*/ 3810 h 5"/>
                <a:gd name="T6" fmla="*/ 0 w 160"/>
                <a:gd name="T7" fmla="*/ 5715 h 5"/>
                <a:gd name="T8" fmla="*/ 3989 w 160"/>
                <a:gd name="T9" fmla="*/ 9525 h 5"/>
                <a:gd name="T10" fmla="*/ 315098 w 160"/>
                <a:gd name="T11" fmla="*/ 9525 h 5"/>
                <a:gd name="T12" fmla="*/ 319087 w 160"/>
                <a:gd name="T13" fmla="*/ 5715 h 5"/>
                <a:gd name="T14" fmla="*/ 319087 w 160"/>
                <a:gd name="T15" fmla="*/ 3810 h 5"/>
                <a:gd name="T16" fmla="*/ 315098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8" name="Freeform 462"/>
            <p:cNvSpPr>
              <a:spLocks/>
            </p:cNvSpPr>
            <p:nvPr/>
          </p:nvSpPr>
          <p:spPr bwMode="auto">
            <a:xfrm>
              <a:off x="11195050" y="45955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19" name="Freeform 463"/>
            <p:cNvSpPr>
              <a:spLocks/>
            </p:cNvSpPr>
            <p:nvPr/>
          </p:nvSpPr>
          <p:spPr bwMode="auto">
            <a:xfrm>
              <a:off x="11195050" y="46257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0" name="Freeform 464"/>
            <p:cNvSpPr>
              <a:spLocks/>
            </p:cNvSpPr>
            <p:nvPr/>
          </p:nvSpPr>
          <p:spPr bwMode="auto">
            <a:xfrm>
              <a:off x="11195050" y="46527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1" name="Freeform 465"/>
            <p:cNvSpPr>
              <a:spLocks/>
            </p:cNvSpPr>
            <p:nvPr/>
          </p:nvSpPr>
          <p:spPr bwMode="auto">
            <a:xfrm>
              <a:off x="11195050" y="4682894"/>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2" name="Freeform 466"/>
            <p:cNvSpPr>
              <a:spLocks/>
            </p:cNvSpPr>
            <p:nvPr/>
          </p:nvSpPr>
          <p:spPr bwMode="auto">
            <a:xfrm>
              <a:off x="11195050" y="4711469"/>
              <a:ext cx="317500" cy="11113"/>
            </a:xfrm>
            <a:custGeom>
              <a:avLst/>
              <a:gdLst>
                <a:gd name="T0" fmla="*/ 313531 w 160"/>
                <a:gd name="T1" fmla="*/ 0 h 6"/>
                <a:gd name="T2" fmla="*/ 3969 w 160"/>
                <a:gd name="T3" fmla="*/ 0 h 6"/>
                <a:gd name="T4" fmla="*/ 0 w 160"/>
                <a:gd name="T5" fmla="*/ 3704 h 6"/>
                <a:gd name="T6" fmla="*/ 0 w 160"/>
                <a:gd name="T7" fmla="*/ 7409 h 6"/>
                <a:gd name="T8" fmla="*/ 3969 w 160"/>
                <a:gd name="T9" fmla="*/ 11113 h 6"/>
                <a:gd name="T10" fmla="*/ 313531 w 160"/>
                <a:gd name="T11" fmla="*/ 11113 h 6"/>
                <a:gd name="T12" fmla="*/ 317500 w 160"/>
                <a:gd name="T13" fmla="*/ 7409 h 6"/>
                <a:gd name="T14" fmla="*/ 317500 w 160"/>
                <a:gd name="T15" fmla="*/ 3704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3" name="Freeform 467"/>
            <p:cNvSpPr>
              <a:spLocks/>
            </p:cNvSpPr>
            <p:nvPr/>
          </p:nvSpPr>
          <p:spPr bwMode="auto">
            <a:xfrm>
              <a:off x="11195050" y="47416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4" name="Freeform 468"/>
            <p:cNvSpPr>
              <a:spLocks/>
            </p:cNvSpPr>
            <p:nvPr/>
          </p:nvSpPr>
          <p:spPr bwMode="auto">
            <a:xfrm>
              <a:off x="11195050" y="4768619"/>
              <a:ext cx="317500" cy="12700"/>
            </a:xfrm>
            <a:custGeom>
              <a:avLst/>
              <a:gdLst>
                <a:gd name="T0" fmla="*/ 313531 w 160"/>
                <a:gd name="T1" fmla="*/ 0 h 6"/>
                <a:gd name="T2" fmla="*/ 3969 w 160"/>
                <a:gd name="T3" fmla="*/ 0 h 6"/>
                <a:gd name="T4" fmla="*/ 0 w 160"/>
                <a:gd name="T5" fmla="*/ 4233 h 6"/>
                <a:gd name="T6" fmla="*/ 0 w 160"/>
                <a:gd name="T7" fmla="*/ 8467 h 6"/>
                <a:gd name="T8" fmla="*/ 3969 w 160"/>
                <a:gd name="T9" fmla="*/ 12700 h 6"/>
                <a:gd name="T10" fmla="*/ 313531 w 160"/>
                <a:gd name="T11" fmla="*/ 12700 h 6"/>
                <a:gd name="T12" fmla="*/ 317500 w 160"/>
                <a:gd name="T13" fmla="*/ 8467 h 6"/>
                <a:gd name="T14" fmla="*/ 317500 w 160"/>
                <a:gd name="T15" fmla="*/ 4233 h 6"/>
                <a:gd name="T16" fmla="*/ 313531 w 160"/>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5" name="Freeform 469"/>
            <p:cNvSpPr>
              <a:spLocks/>
            </p:cNvSpPr>
            <p:nvPr/>
          </p:nvSpPr>
          <p:spPr bwMode="auto">
            <a:xfrm>
              <a:off x="11195050" y="47987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6" name="Freeform 470"/>
            <p:cNvSpPr>
              <a:spLocks/>
            </p:cNvSpPr>
            <p:nvPr/>
          </p:nvSpPr>
          <p:spPr bwMode="auto">
            <a:xfrm>
              <a:off x="11195050" y="482894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7" name="Freeform 471"/>
            <p:cNvSpPr>
              <a:spLocks/>
            </p:cNvSpPr>
            <p:nvPr/>
          </p:nvSpPr>
          <p:spPr bwMode="auto">
            <a:xfrm>
              <a:off x="11195050" y="4855932"/>
              <a:ext cx="317500" cy="11113"/>
            </a:xfrm>
            <a:custGeom>
              <a:avLst/>
              <a:gdLst>
                <a:gd name="T0" fmla="*/ 313531 w 160"/>
                <a:gd name="T1" fmla="*/ 0 h 5"/>
                <a:gd name="T2" fmla="*/ 3969 w 160"/>
                <a:gd name="T3" fmla="*/ 0 h 5"/>
                <a:gd name="T4" fmla="*/ 0 w 160"/>
                <a:gd name="T5" fmla="*/ 4445 h 5"/>
                <a:gd name="T6" fmla="*/ 0 w 160"/>
                <a:gd name="T7" fmla="*/ 6668 h 5"/>
                <a:gd name="T8" fmla="*/ 3969 w 160"/>
                <a:gd name="T9" fmla="*/ 11113 h 5"/>
                <a:gd name="T10" fmla="*/ 313531 w 160"/>
                <a:gd name="T11" fmla="*/ 11113 h 5"/>
                <a:gd name="T12" fmla="*/ 317500 w 160"/>
                <a:gd name="T13" fmla="*/ 6668 h 5"/>
                <a:gd name="T14" fmla="*/ 317500 w 160"/>
                <a:gd name="T15" fmla="*/ 4445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8" name="Freeform 472"/>
            <p:cNvSpPr>
              <a:spLocks/>
            </p:cNvSpPr>
            <p:nvPr/>
          </p:nvSpPr>
          <p:spPr bwMode="auto">
            <a:xfrm>
              <a:off x="11195050" y="4886094"/>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29" name="Freeform 473"/>
            <p:cNvSpPr>
              <a:spLocks/>
            </p:cNvSpPr>
            <p:nvPr/>
          </p:nvSpPr>
          <p:spPr bwMode="auto">
            <a:xfrm>
              <a:off x="11195050" y="491466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0" name="Freeform 474"/>
            <p:cNvSpPr>
              <a:spLocks/>
            </p:cNvSpPr>
            <p:nvPr/>
          </p:nvSpPr>
          <p:spPr bwMode="auto">
            <a:xfrm>
              <a:off x="11195050" y="494483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1" name="Freeform 475"/>
            <p:cNvSpPr>
              <a:spLocks/>
            </p:cNvSpPr>
            <p:nvPr/>
          </p:nvSpPr>
          <p:spPr bwMode="auto">
            <a:xfrm>
              <a:off x="11195050" y="4971819"/>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2" name="Freeform 476"/>
            <p:cNvSpPr>
              <a:spLocks/>
            </p:cNvSpPr>
            <p:nvPr/>
          </p:nvSpPr>
          <p:spPr bwMode="auto">
            <a:xfrm>
              <a:off x="11195050" y="5001982"/>
              <a:ext cx="317500" cy="9525"/>
            </a:xfrm>
            <a:custGeom>
              <a:avLst/>
              <a:gdLst>
                <a:gd name="T0" fmla="*/ 313531 w 160"/>
                <a:gd name="T1" fmla="*/ 0 h 5"/>
                <a:gd name="T2" fmla="*/ 3969 w 160"/>
                <a:gd name="T3" fmla="*/ 0 h 5"/>
                <a:gd name="T4" fmla="*/ 0 w 160"/>
                <a:gd name="T5" fmla="*/ 3810 h 5"/>
                <a:gd name="T6" fmla="*/ 0 w 160"/>
                <a:gd name="T7" fmla="*/ 5715 h 5"/>
                <a:gd name="T8" fmla="*/ 3969 w 160"/>
                <a:gd name="T9" fmla="*/ 9525 h 5"/>
                <a:gd name="T10" fmla="*/ 313531 w 160"/>
                <a:gd name="T11" fmla="*/ 9525 h 5"/>
                <a:gd name="T12" fmla="*/ 317500 w 160"/>
                <a:gd name="T13" fmla="*/ 5715 h 5"/>
                <a:gd name="T14" fmla="*/ 317500 w 160"/>
                <a:gd name="T15" fmla="*/ 3810 h 5"/>
                <a:gd name="T16" fmla="*/ 313531 w 160"/>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3" name="Freeform 477"/>
            <p:cNvSpPr>
              <a:spLocks/>
            </p:cNvSpPr>
            <p:nvPr/>
          </p:nvSpPr>
          <p:spPr bwMode="auto">
            <a:xfrm>
              <a:off x="11017250" y="5011507"/>
              <a:ext cx="30162" cy="26988"/>
            </a:xfrm>
            <a:custGeom>
              <a:avLst/>
              <a:gdLst>
                <a:gd name="T0" fmla="*/ 23812 w 19"/>
                <a:gd name="T1" fmla="*/ 3175 h 17"/>
                <a:gd name="T2" fmla="*/ 23812 w 19"/>
                <a:gd name="T3" fmla="*/ 3175 h 17"/>
                <a:gd name="T4" fmla="*/ 30162 w 19"/>
                <a:gd name="T5" fmla="*/ 0 h 17"/>
                <a:gd name="T6" fmla="*/ 1587 w 19"/>
                <a:gd name="T7" fmla="*/ 26988 h 17"/>
                <a:gd name="T8" fmla="*/ 0 w 19"/>
                <a:gd name="T9" fmla="*/ 26988 h 17"/>
                <a:gd name="T10" fmla="*/ 23812 w 19"/>
                <a:gd name="T11" fmla="*/ 317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17">
                  <a:moveTo>
                    <a:pt x="15" y="2"/>
                  </a:moveTo>
                  <a:lnTo>
                    <a:pt x="15" y="2"/>
                  </a:lnTo>
                  <a:lnTo>
                    <a:pt x="19" y="0"/>
                  </a:lnTo>
                  <a:lnTo>
                    <a:pt x="1" y="17"/>
                  </a:lnTo>
                  <a:lnTo>
                    <a:pt x="0" y="17"/>
                  </a:lnTo>
                  <a:lnTo>
                    <a:pt x="15" y="2"/>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4" name="Freeform 478"/>
            <p:cNvSpPr>
              <a:spLocks/>
            </p:cNvSpPr>
            <p:nvPr/>
          </p:nvSpPr>
          <p:spPr bwMode="auto">
            <a:xfrm>
              <a:off x="9028113" y="3204931"/>
              <a:ext cx="857250" cy="574675"/>
            </a:xfrm>
            <a:custGeom>
              <a:avLst/>
              <a:gdLst>
                <a:gd name="T0" fmla="*/ 825426 w 431"/>
                <a:gd name="T1" fmla="*/ 574675 h 288"/>
                <a:gd name="T2" fmla="*/ 33813 w 431"/>
                <a:gd name="T3" fmla="*/ 574675 h 288"/>
                <a:gd name="T4" fmla="*/ 0 w 431"/>
                <a:gd name="T5" fmla="*/ 540753 h 288"/>
                <a:gd name="T6" fmla="*/ 0 w 431"/>
                <a:gd name="T7" fmla="*/ 33922 h 288"/>
                <a:gd name="T8" fmla="*/ 33813 w 431"/>
                <a:gd name="T9" fmla="*/ 0 h 288"/>
                <a:gd name="T10" fmla="*/ 825426 w 431"/>
                <a:gd name="T11" fmla="*/ 0 h 288"/>
                <a:gd name="T12" fmla="*/ 857250 w 431"/>
                <a:gd name="T13" fmla="*/ 33922 h 288"/>
                <a:gd name="T14" fmla="*/ 857250 w 431"/>
                <a:gd name="T15" fmla="*/ 540753 h 288"/>
                <a:gd name="T16" fmla="*/ 825426 w 431"/>
                <a:gd name="T17" fmla="*/ 574675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1" h="288">
                  <a:moveTo>
                    <a:pt x="415" y="288"/>
                  </a:moveTo>
                  <a:cubicBezTo>
                    <a:pt x="17" y="288"/>
                    <a:pt x="17" y="288"/>
                    <a:pt x="17" y="288"/>
                  </a:cubicBezTo>
                  <a:cubicBezTo>
                    <a:pt x="8" y="288"/>
                    <a:pt x="0" y="280"/>
                    <a:pt x="0" y="271"/>
                  </a:cubicBezTo>
                  <a:cubicBezTo>
                    <a:pt x="0" y="17"/>
                    <a:pt x="0" y="17"/>
                    <a:pt x="0" y="17"/>
                  </a:cubicBezTo>
                  <a:cubicBezTo>
                    <a:pt x="0" y="8"/>
                    <a:pt x="8" y="0"/>
                    <a:pt x="17" y="0"/>
                  </a:cubicBezTo>
                  <a:cubicBezTo>
                    <a:pt x="415" y="0"/>
                    <a:pt x="415" y="0"/>
                    <a:pt x="415" y="0"/>
                  </a:cubicBezTo>
                  <a:cubicBezTo>
                    <a:pt x="424" y="0"/>
                    <a:pt x="431" y="8"/>
                    <a:pt x="431" y="17"/>
                  </a:cubicBezTo>
                  <a:cubicBezTo>
                    <a:pt x="431" y="271"/>
                    <a:pt x="431" y="271"/>
                    <a:pt x="431" y="271"/>
                  </a:cubicBezTo>
                  <a:cubicBezTo>
                    <a:pt x="431" y="280"/>
                    <a:pt x="424" y="288"/>
                    <a:pt x="415" y="288"/>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5" name="Freeform 479"/>
            <p:cNvSpPr>
              <a:spLocks/>
            </p:cNvSpPr>
            <p:nvPr/>
          </p:nvSpPr>
          <p:spPr bwMode="auto">
            <a:xfrm>
              <a:off x="9309100" y="3228744"/>
              <a:ext cx="298450" cy="179388"/>
            </a:xfrm>
            <a:custGeom>
              <a:avLst/>
              <a:gdLst>
                <a:gd name="T0" fmla="*/ 280543 w 150"/>
                <a:gd name="T1" fmla="*/ 179388 h 90"/>
                <a:gd name="T2" fmla="*/ 17907 w 150"/>
                <a:gd name="T3" fmla="*/ 179388 h 90"/>
                <a:gd name="T4" fmla="*/ 0 w 150"/>
                <a:gd name="T5" fmla="*/ 161449 h 90"/>
                <a:gd name="T6" fmla="*/ 0 w 150"/>
                <a:gd name="T7" fmla="*/ 17939 h 90"/>
                <a:gd name="T8" fmla="*/ 17907 w 150"/>
                <a:gd name="T9" fmla="*/ 0 h 90"/>
                <a:gd name="T10" fmla="*/ 280543 w 150"/>
                <a:gd name="T11" fmla="*/ 0 h 90"/>
                <a:gd name="T12" fmla="*/ 298450 w 150"/>
                <a:gd name="T13" fmla="*/ 17939 h 90"/>
                <a:gd name="T14" fmla="*/ 298450 w 150"/>
                <a:gd name="T15" fmla="*/ 161449 h 90"/>
                <a:gd name="T16" fmla="*/ 280543 w 150"/>
                <a:gd name="T17" fmla="*/ 179388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90">
                  <a:moveTo>
                    <a:pt x="141" y="90"/>
                  </a:moveTo>
                  <a:cubicBezTo>
                    <a:pt x="9" y="90"/>
                    <a:pt x="9" y="90"/>
                    <a:pt x="9" y="90"/>
                  </a:cubicBezTo>
                  <a:cubicBezTo>
                    <a:pt x="4" y="90"/>
                    <a:pt x="0" y="86"/>
                    <a:pt x="0" y="81"/>
                  </a:cubicBezTo>
                  <a:cubicBezTo>
                    <a:pt x="0" y="9"/>
                    <a:pt x="0" y="9"/>
                    <a:pt x="0" y="9"/>
                  </a:cubicBezTo>
                  <a:cubicBezTo>
                    <a:pt x="0" y="4"/>
                    <a:pt x="4" y="0"/>
                    <a:pt x="9" y="0"/>
                  </a:cubicBezTo>
                  <a:cubicBezTo>
                    <a:pt x="141" y="0"/>
                    <a:pt x="141" y="0"/>
                    <a:pt x="141" y="0"/>
                  </a:cubicBezTo>
                  <a:cubicBezTo>
                    <a:pt x="146" y="0"/>
                    <a:pt x="150" y="4"/>
                    <a:pt x="150" y="9"/>
                  </a:cubicBezTo>
                  <a:cubicBezTo>
                    <a:pt x="150" y="81"/>
                    <a:pt x="150" y="81"/>
                    <a:pt x="150" y="81"/>
                  </a:cubicBezTo>
                  <a:cubicBezTo>
                    <a:pt x="150" y="86"/>
                    <a:pt x="146" y="90"/>
                    <a:pt x="141" y="90"/>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6" name="Freeform 480"/>
            <p:cNvSpPr>
              <a:spLocks/>
            </p:cNvSpPr>
            <p:nvPr/>
          </p:nvSpPr>
          <p:spPr bwMode="auto">
            <a:xfrm>
              <a:off x="9309100" y="3447819"/>
              <a:ext cx="325437" cy="52388"/>
            </a:xfrm>
            <a:custGeom>
              <a:avLst/>
              <a:gdLst>
                <a:gd name="T0" fmla="*/ 313531 w 164"/>
                <a:gd name="T1" fmla="*/ 52388 h 26"/>
                <a:gd name="T2" fmla="*/ 11906 w 164"/>
                <a:gd name="T3" fmla="*/ 52388 h 26"/>
                <a:gd name="T4" fmla="*/ 0 w 164"/>
                <a:gd name="T5" fmla="*/ 40298 h 26"/>
                <a:gd name="T6" fmla="*/ 0 w 164"/>
                <a:gd name="T7" fmla="*/ 12090 h 26"/>
                <a:gd name="T8" fmla="*/ 11906 w 164"/>
                <a:gd name="T9" fmla="*/ 0 h 26"/>
                <a:gd name="T10" fmla="*/ 313531 w 164"/>
                <a:gd name="T11" fmla="*/ 0 h 26"/>
                <a:gd name="T12" fmla="*/ 325437 w 164"/>
                <a:gd name="T13" fmla="*/ 12090 h 26"/>
                <a:gd name="T14" fmla="*/ 325437 w 164"/>
                <a:gd name="T15" fmla="*/ 40298 h 26"/>
                <a:gd name="T16" fmla="*/ 313531 w 164"/>
                <a:gd name="T17" fmla="*/ 5238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26">
                  <a:moveTo>
                    <a:pt x="158" y="26"/>
                  </a:moveTo>
                  <a:cubicBezTo>
                    <a:pt x="6" y="26"/>
                    <a:pt x="6" y="26"/>
                    <a:pt x="6" y="26"/>
                  </a:cubicBezTo>
                  <a:cubicBezTo>
                    <a:pt x="3" y="26"/>
                    <a:pt x="0" y="24"/>
                    <a:pt x="0" y="20"/>
                  </a:cubicBezTo>
                  <a:cubicBezTo>
                    <a:pt x="0" y="6"/>
                    <a:pt x="0" y="6"/>
                    <a:pt x="0" y="6"/>
                  </a:cubicBezTo>
                  <a:cubicBezTo>
                    <a:pt x="0" y="3"/>
                    <a:pt x="3" y="0"/>
                    <a:pt x="6" y="0"/>
                  </a:cubicBezTo>
                  <a:cubicBezTo>
                    <a:pt x="158" y="0"/>
                    <a:pt x="158" y="0"/>
                    <a:pt x="158" y="0"/>
                  </a:cubicBezTo>
                  <a:cubicBezTo>
                    <a:pt x="161" y="0"/>
                    <a:pt x="164" y="3"/>
                    <a:pt x="164" y="6"/>
                  </a:cubicBezTo>
                  <a:cubicBezTo>
                    <a:pt x="164" y="20"/>
                    <a:pt x="164" y="20"/>
                    <a:pt x="164" y="20"/>
                  </a:cubicBezTo>
                  <a:cubicBezTo>
                    <a:pt x="164" y="24"/>
                    <a:pt x="161" y="26"/>
                    <a:pt x="158" y="26"/>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7" name="Freeform 481"/>
            <p:cNvSpPr>
              <a:spLocks/>
            </p:cNvSpPr>
            <p:nvPr/>
          </p:nvSpPr>
          <p:spPr bwMode="auto">
            <a:xfrm>
              <a:off x="9053513"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8" name="Freeform 482"/>
            <p:cNvSpPr>
              <a:spLocks/>
            </p:cNvSpPr>
            <p:nvPr/>
          </p:nvSpPr>
          <p:spPr bwMode="auto">
            <a:xfrm>
              <a:off x="9139238"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2" y="0"/>
                    <a:pt x="35" y="3"/>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39" name="Freeform 483"/>
            <p:cNvSpPr>
              <a:spLocks/>
            </p:cNvSpPr>
            <p:nvPr/>
          </p:nvSpPr>
          <p:spPr bwMode="auto">
            <a:xfrm>
              <a:off x="922337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3"/>
                    <a:pt x="3"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0" name="Freeform 484"/>
            <p:cNvSpPr>
              <a:spLocks/>
            </p:cNvSpPr>
            <p:nvPr/>
          </p:nvSpPr>
          <p:spPr bwMode="auto">
            <a:xfrm>
              <a:off x="9648825"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1" name="Freeform 485"/>
            <p:cNvSpPr>
              <a:spLocks/>
            </p:cNvSpPr>
            <p:nvPr/>
          </p:nvSpPr>
          <p:spPr bwMode="auto">
            <a:xfrm>
              <a:off x="9734550" y="344623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2" name="Freeform 486"/>
            <p:cNvSpPr>
              <a:spLocks/>
            </p:cNvSpPr>
            <p:nvPr/>
          </p:nvSpPr>
          <p:spPr bwMode="auto">
            <a:xfrm>
              <a:off x="9053513"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3" name="Freeform 487"/>
            <p:cNvSpPr>
              <a:spLocks/>
            </p:cNvSpPr>
            <p:nvPr/>
          </p:nvSpPr>
          <p:spPr bwMode="auto">
            <a:xfrm>
              <a:off x="9139238"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4" name="Freeform 488"/>
            <p:cNvSpPr>
              <a:spLocks/>
            </p:cNvSpPr>
            <p:nvPr/>
          </p:nvSpPr>
          <p:spPr bwMode="auto">
            <a:xfrm>
              <a:off x="922337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5" name="Freeform 489"/>
            <p:cNvSpPr>
              <a:spLocks/>
            </p:cNvSpPr>
            <p:nvPr/>
          </p:nvSpPr>
          <p:spPr bwMode="auto">
            <a:xfrm>
              <a:off x="9309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6" name="Freeform 490"/>
            <p:cNvSpPr>
              <a:spLocks/>
            </p:cNvSpPr>
            <p:nvPr/>
          </p:nvSpPr>
          <p:spPr bwMode="auto">
            <a:xfrm>
              <a:off x="9394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7" name="Freeform 491"/>
            <p:cNvSpPr>
              <a:spLocks/>
            </p:cNvSpPr>
            <p:nvPr/>
          </p:nvSpPr>
          <p:spPr bwMode="auto">
            <a:xfrm>
              <a:off x="9480550" y="3514494"/>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8" name="Freeform 492"/>
            <p:cNvSpPr>
              <a:spLocks/>
            </p:cNvSpPr>
            <p:nvPr/>
          </p:nvSpPr>
          <p:spPr bwMode="auto">
            <a:xfrm>
              <a:off x="956310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49" name="Freeform 493"/>
            <p:cNvSpPr>
              <a:spLocks/>
            </p:cNvSpPr>
            <p:nvPr/>
          </p:nvSpPr>
          <p:spPr bwMode="auto">
            <a:xfrm>
              <a:off x="9648825"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0" name="Freeform 494"/>
            <p:cNvSpPr>
              <a:spLocks/>
            </p:cNvSpPr>
            <p:nvPr/>
          </p:nvSpPr>
          <p:spPr bwMode="auto">
            <a:xfrm>
              <a:off x="9734550" y="3514494"/>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1" name="Freeform 495"/>
            <p:cNvSpPr>
              <a:spLocks/>
            </p:cNvSpPr>
            <p:nvPr/>
          </p:nvSpPr>
          <p:spPr bwMode="auto">
            <a:xfrm>
              <a:off x="9053513"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2" name="Freeform 496"/>
            <p:cNvSpPr>
              <a:spLocks/>
            </p:cNvSpPr>
            <p:nvPr/>
          </p:nvSpPr>
          <p:spPr bwMode="auto">
            <a:xfrm>
              <a:off x="9139238"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3" name="Freeform 497"/>
            <p:cNvSpPr>
              <a:spLocks/>
            </p:cNvSpPr>
            <p:nvPr/>
          </p:nvSpPr>
          <p:spPr bwMode="auto">
            <a:xfrm>
              <a:off x="922337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4" name="Freeform 498"/>
            <p:cNvSpPr>
              <a:spLocks/>
            </p:cNvSpPr>
            <p:nvPr/>
          </p:nvSpPr>
          <p:spPr bwMode="auto">
            <a:xfrm>
              <a:off x="9309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5" name="Freeform 499"/>
            <p:cNvSpPr>
              <a:spLocks/>
            </p:cNvSpPr>
            <p:nvPr/>
          </p:nvSpPr>
          <p:spPr bwMode="auto">
            <a:xfrm>
              <a:off x="9394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6" name="Freeform 500"/>
            <p:cNvSpPr>
              <a:spLocks/>
            </p:cNvSpPr>
            <p:nvPr/>
          </p:nvSpPr>
          <p:spPr bwMode="auto">
            <a:xfrm>
              <a:off x="9480550" y="3579581"/>
              <a:ext cx="68262" cy="53975"/>
            </a:xfrm>
            <a:custGeom>
              <a:avLst/>
              <a:gdLst>
                <a:gd name="T0" fmla="*/ 58510 w 35"/>
                <a:gd name="T1" fmla="*/ 53975 h 27"/>
                <a:gd name="T2" fmla="*/ 9752 w 35"/>
                <a:gd name="T3" fmla="*/ 53975 h 27"/>
                <a:gd name="T4" fmla="*/ 0 w 35"/>
                <a:gd name="T5" fmla="*/ 43980 h 27"/>
                <a:gd name="T6" fmla="*/ 0 w 35"/>
                <a:gd name="T7" fmla="*/ 9995 h 27"/>
                <a:gd name="T8" fmla="*/ 9752 w 35"/>
                <a:gd name="T9" fmla="*/ 0 h 27"/>
                <a:gd name="T10" fmla="*/ 58510 w 35"/>
                <a:gd name="T11" fmla="*/ 0 h 27"/>
                <a:gd name="T12" fmla="*/ 68262 w 35"/>
                <a:gd name="T13" fmla="*/ 9995 h 27"/>
                <a:gd name="T14" fmla="*/ 68262 w 35"/>
                <a:gd name="T15" fmla="*/ 43980 h 27"/>
                <a:gd name="T16" fmla="*/ 58510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7" name="Freeform 501"/>
            <p:cNvSpPr>
              <a:spLocks/>
            </p:cNvSpPr>
            <p:nvPr/>
          </p:nvSpPr>
          <p:spPr bwMode="auto">
            <a:xfrm>
              <a:off x="956310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8" name="Freeform 502"/>
            <p:cNvSpPr>
              <a:spLocks/>
            </p:cNvSpPr>
            <p:nvPr/>
          </p:nvSpPr>
          <p:spPr bwMode="auto">
            <a:xfrm>
              <a:off x="9648825"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59" name="Freeform 503"/>
            <p:cNvSpPr>
              <a:spLocks/>
            </p:cNvSpPr>
            <p:nvPr/>
          </p:nvSpPr>
          <p:spPr bwMode="auto">
            <a:xfrm>
              <a:off x="9734550" y="3579581"/>
              <a:ext cx="69850" cy="53975"/>
            </a:xfrm>
            <a:custGeom>
              <a:avLst/>
              <a:gdLst>
                <a:gd name="T0" fmla="*/ 59871 w 35"/>
                <a:gd name="T1" fmla="*/ 53975 h 27"/>
                <a:gd name="T2" fmla="*/ 9979 w 35"/>
                <a:gd name="T3" fmla="*/ 53975 h 27"/>
                <a:gd name="T4" fmla="*/ 0 w 35"/>
                <a:gd name="T5" fmla="*/ 43980 h 27"/>
                <a:gd name="T6" fmla="*/ 0 w 35"/>
                <a:gd name="T7" fmla="*/ 9995 h 27"/>
                <a:gd name="T8" fmla="*/ 9979 w 35"/>
                <a:gd name="T9" fmla="*/ 0 h 27"/>
                <a:gd name="T10" fmla="*/ 59871 w 35"/>
                <a:gd name="T11" fmla="*/ 0 h 27"/>
                <a:gd name="T12" fmla="*/ 69850 w 35"/>
                <a:gd name="T13" fmla="*/ 9995 h 27"/>
                <a:gd name="T14" fmla="*/ 69850 w 35"/>
                <a:gd name="T15" fmla="*/ 43980 h 27"/>
                <a:gd name="T16" fmla="*/ 59871 w 35"/>
                <a:gd name="T17" fmla="*/ 5397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0" name="Freeform 504"/>
            <p:cNvSpPr>
              <a:spLocks/>
            </p:cNvSpPr>
            <p:nvPr/>
          </p:nvSpPr>
          <p:spPr bwMode="auto">
            <a:xfrm>
              <a:off x="9053513"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1" name="Freeform 505"/>
            <p:cNvSpPr>
              <a:spLocks/>
            </p:cNvSpPr>
            <p:nvPr/>
          </p:nvSpPr>
          <p:spPr bwMode="auto">
            <a:xfrm>
              <a:off x="9139238"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2" name="Freeform 506"/>
            <p:cNvSpPr>
              <a:spLocks/>
            </p:cNvSpPr>
            <p:nvPr/>
          </p:nvSpPr>
          <p:spPr bwMode="auto">
            <a:xfrm>
              <a:off x="922337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3" name="Freeform 507"/>
            <p:cNvSpPr>
              <a:spLocks/>
            </p:cNvSpPr>
            <p:nvPr/>
          </p:nvSpPr>
          <p:spPr bwMode="auto">
            <a:xfrm>
              <a:off x="9309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4" name="Freeform 508"/>
            <p:cNvSpPr>
              <a:spLocks/>
            </p:cNvSpPr>
            <p:nvPr/>
          </p:nvSpPr>
          <p:spPr bwMode="auto">
            <a:xfrm>
              <a:off x="9394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5" name="Freeform 509"/>
            <p:cNvSpPr>
              <a:spLocks/>
            </p:cNvSpPr>
            <p:nvPr/>
          </p:nvSpPr>
          <p:spPr bwMode="auto">
            <a:xfrm>
              <a:off x="9480550" y="3646256"/>
              <a:ext cx="68262" cy="52388"/>
            </a:xfrm>
            <a:custGeom>
              <a:avLst/>
              <a:gdLst>
                <a:gd name="T0" fmla="*/ 58510 w 35"/>
                <a:gd name="T1" fmla="*/ 52388 h 27"/>
                <a:gd name="T2" fmla="*/ 9752 w 35"/>
                <a:gd name="T3" fmla="*/ 52388 h 27"/>
                <a:gd name="T4" fmla="*/ 0 w 35"/>
                <a:gd name="T5" fmla="*/ 42687 h 27"/>
                <a:gd name="T6" fmla="*/ 0 w 35"/>
                <a:gd name="T7" fmla="*/ 9701 h 27"/>
                <a:gd name="T8" fmla="*/ 9752 w 35"/>
                <a:gd name="T9" fmla="*/ 0 h 27"/>
                <a:gd name="T10" fmla="*/ 58510 w 35"/>
                <a:gd name="T11" fmla="*/ 0 h 27"/>
                <a:gd name="T12" fmla="*/ 68262 w 35"/>
                <a:gd name="T13" fmla="*/ 9701 h 27"/>
                <a:gd name="T14" fmla="*/ 68262 w 35"/>
                <a:gd name="T15" fmla="*/ 42687 h 27"/>
                <a:gd name="T16" fmla="*/ 58510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6" name="Freeform 510"/>
            <p:cNvSpPr>
              <a:spLocks/>
            </p:cNvSpPr>
            <p:nvPr/>
          </p:nvSpPr>
          <p:spPr bwMode="auto">
            <a:xfrm>
              <a:off x="956310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7" name="Freeform 511"/>
            <p:cNvSpPr>
              <a:spLocks/>
            </p:cNvSpPr>
            <p:nvPr/>
          </p:nvSpPr>
          <p:spPr bwMode="auto">
            <a:xfrm>
              <a:off x="9648825"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8" name="Freeform 512"/>
            <p:cNvSpPr>
              <a:spLocks/>
            </p:cNvSpPr>
            <p:nvPr/>
          </p:nvSpPr>
          <p:spPr bwMode="auto">
            <a:xfrm>
              <a:off x="9734550" y="3646256"/>
              <a:ext cx="69850" cy="52388"/>
            </a:xfrm>
            <a:custGeom>
              <a:avLst/>
              <a:gdLst>
                <a:gd name="T0" fmla="*/ 59871 w 35"/>
                <a:gd name="T1" fmla="*/ 52388 h 27"/>
                <a:gd name="T2" fmla="*/ 9979 w 35"/>
                <a:gd name="T3" fmla="*/ 52388 h 27"/>
                <a:gd name="T4" fmla="*/ 0 w 35"/>
                <a:gd name="T5" fmla="*/ 42687 h 27"/>
                <a:gd name="T6" fmla="*/ 0 w 35"/>
                <a:gd name="T7" fmla="*/ 9701 h 27"/>
                <a:gd name="T8" fmla="*/ 9979 w 35"/>
                <a:gd name="T9" fmla="*/ 0 h 27"/>
                <a:gd name="T10" fmla="*/ 59871 w 35"/>
                <a:gd name="T11" fmla="*/ 0 h 27"/>
                <a:gd name="T12" fmla="*/ 69850 w 35"/>
                <a:gd name="T13" fmla="*/ 9701 h 27"/>
                <a:gd name="T14" fmla="*/ 69850 w 35"/>
                <a:gd name="T15" fmla="*/ 42687 h 27"/>
                <a:gd name="T16" fmla="*/ 59871 w 35"/>
                <a:gd name="T17" fmla="*/ 52388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69" name="Freeform 513"/>
            <p:cNvSpPr>
              <a:spLocks/>
            </p:cNvSpPr>
            <p:nvPr/>
          </p:nvSpPr>
          <p:spPr bwMode="auto">
            <a:xfrm>
              <a:off x="8956675" y="3779606"/>
              <a:ext cx="1003300" cy="198438"/>
            </a:xfrm>
            <a:custGeom>
              <a:avLst/>
              <a:gdLst>
                <a:gd name="T0" fmla="*/ 945570 w 504"/>
                <a:gd name="T1" fmla="*/ 33734 h 100"/>
                <a:gd name="T2" fmla="*/ 887841 w 504"/>
                <a:gd name="T3" fmla="*/ 0 h 100"/>
                <a:gd name="T4" fmla="*/ 501650 w 504"/>
                <a:gd name="T5" fmla="*/ 0 h 100"/>
                <a:gd name="T6" fmla="*/ 115459 w 504"/>
                <a:gd name="T7" fmla="*/ 0 h 100"/>
                <a:gd name="T8" fmla="*/ 57730 w 504"/>
                <a:gd name="T9" fmla="*/ 33734 h 100"/>
                <a:gd name="T10" fmla="*/ 0 w 504"/>
                <a:gd name="T11" fmla="*/ 154782 h 100"/>
                <a:gd name="T12" fmla="*/ 43795 w 504"/>
                <a:gd name="T13" fmla="*/ 198438 h 100"/>
                <a:gd name="T14" fmla="*/ 501650 w 504"/>
                <a:gd name="T15" fmla="*/ 198438 h 100"/>
                <a:gd name="T16" fmla="*/ 959505 w 504"/>
                <a:gd name="T17" fmla="*/ 198438 h 100"/>
                <a:gd name="T18" fmla="*/ 1003300 w 504"/>
                <a:gd name="T19" fmla="*/ 154782 h 100"/>
                <a:gd name="T20" fmla="*/ 945570 w 504"/>
                <a:gd name="T21" fmla="*/ 33734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4" h="100">
                  <a:moveTo>
                    <a:pt x="475" y="17"/>
                  </a:moveTo>
                  <a:cubicBezTo>
                    <a:pt x="467" y="0"/>
                    <a:pt x="458" y="0"/>
                    <a:pt x="446" y="0"/>
                  </a:cubicBezTo>
                  <a:cubicBezTo>
                    <a:pt x="252" y="0"/>
                    <a:pt x="252" y="0"/>
                    <a:pt x="252" y="0"/>
                  </a:cubicBezTo>
                  <a:cubicBezTo>
                    <a:pt x="58" y="0"/>
                    <a:pt x="58" y="0"/>
                    <a:pt x="58" y="0"/>
                  </a:cubicBezTo>
                  <a:cubicBezTo>
                    <a:pt x="46" y="0"/>
                    <a:pt x="37" y="0"/>
                    <a:pt x="29" y="17"/>
                  </a:cubicBezTo>
                  <a:cubicBezTo>
                    <a:pt x="0" y="78"/>
                    <a:pt x="0" y="78"/>
                    <a:pt x="0" y="78"/>
                  </a:cubicBezTo>
                  <a:cubicBezTo>
                    <a:pt x="0" y="90"/>
                    <a:pt x="10" y="100"/>
                    <a:pt x="22" y="100"/>
                  </a:cubicBezTo>
                  <a:cubicBezTo>
                    <a:pt x="252" y="100"/>
                    <a:pt x="252" y="100"/>
                    <a:pt x="252" y="100"/>
                  </a:cubicBezTo>
                  <a:cubicBezTo>
                    <a:pt x="482" y="100"/>
                    <a:pt x="482" y="100"/>
                    <a:pt x="482" y="100"/>
                  </a:cubicBezTo>
                  <a:cubicBezTo>
                    <a:pt x="494" y="100"/>
                    <a:pt x="504" y="90"/>
                    <a:pt x="504" y="78"/>
                  </a:cubicBezTo>
                  <a:lnTo>
                    <a:pt x="475" y="17"/>
                  </a:ln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0" name="Freeform 514"/>
            <p:cNvSpPr>
              <a:spLocks/>
            </p:cNvSpPr>
            <p:nvPr/>
          </p:nvSpPr>
          <p:spPr bwMode="auto">
            <a:xfrm>
              <a:off x="8983663" y="3790719"/>
              <a:ext cx="947737" cy="155575"/>
            </a:xfrm>
            <a:custGeom>
              <a:avLst/>
              <a:gdLst>
                <a:gd name="T0" fmla="*/ 874712 w 597"/>
                <a:gd name="T1" fmla="*/ 0 h 98"/>
                <a:gd name="T2" fmla="*/ 474662 w 597"/>
                <a:gd name="T3" fmla="*/ 0 h 98"/>
                <a:gd name="T4" fmla="*/ 69850 w 597"/>
                <a:gd name="T5" fmla="*/ 0 h 98"/>
                <a:gd name="T6" fmla="*/ 0 w 597"/>
                <a:gd name="T7" fmla="*/ 155575 h 98"/>
                <a:gd name="T8" fmla="*/ 474662 w 597"/>
                <a:gd name="T9" fmla="*/ 155575 h 98"/>
                <a:gd name="T10" fmla="*/ 947737 w 597"/>
                <a:gd name="T11" fmla="*/ 155575 h 98"/>
                <a:gd name="T12" fmla="*/ 874712 w 597"/>
                <a:gd name="T13" fmla="*/ 0 h 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7" h="98">
                  <a:moveTo>
                    <a:pt x="551" y="0"/>
                  </a:moveTo>
                  <a:lnTo>
                    <a:pt x="299" y="0"/>
                  </a:lnTo>
                  <a:lnTo>
                    <a:pt x="44" y="0"/>
                  </a:lnTo>
                  <a:lnTo>
                    <a:pt x="0" y="98"/>
                  </a:lnTo>
                  <a:lnTo>
                    <a:pt x="299" y="98"/>
                  </a:lnTo>
                  <a:lnTo>
                    <a:pt x="597" y="98"/>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1" name="Freeform 515"/>
            <p:cNvSpPr>
              <a:spLocks/>
            </p:cNvSpPr>
            <p:nvPr/>
          </p:nvSpPr>
          <p:spPr bwMode="auto">
            <a:xfrm>
              <a:off x="8983663" y="3914544"/>
              <a:ext cx="947737" cy="31750"/>
            </a:xfrm>
            <a:custGeom>
              <a:avLst/>
              <a:gdLst>
                <a:gd name="T0" fmla="*/ 0 w 597"/>
                <a:gd name="T1" fmla="*/ 31750 h 20"/>
                <a:gd name="T2" fmla="*/ 14287 w 597"/>
                <a:gd name="T3" fmla="*/ 0 h 20"/>
                <a:gd name="T4" fmla="*/ 935037 w 597"/>
                <a:gd name="T5" fmla="*/ 0 h 20"/>
                <a:gd name="T6" fmla="*/ 947737 w 597"/>
                <a:gd name="T7" fmla="*/ 31750 h 20"/>
                <a:gd name="T8" fmla="*/ 0 w 597"/>
                <a:gd name="T9" fmla="*/ 3175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0">
                  <a:moveTo>
                    <a:pt x="0" y="20"/>
                  </a:moveTo>
                  <a:lnTo>
                    <a:pt x="9" y="0"/>
                  </a:lnTo>
                  <a:lnTo>
                    <a:pt x="589" y="0"/>
                  </a:lnTo>
                  <a:lnTo>
                    <a:pt x="597" y="20"/>
                  </a:lnTo>
                  <a:lnTo>
                    <a:pt x="0" y="20"/>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2" name="Freeform 516"/>
            <p:cNvSpPr>
              <a:spLocks/>
            </p:cNvSpPr>
            <p:nvPr/>
          </p:nvSpPr>
          <p:spPr bwMode="auto">
            <a:xfrm>
              <a:off x="9047163" y="3808181"/>
              <a:ext cx="255587" cy="69850"/>
            </a:xfrm>
            <a:custGeom>
              <a:avLst/>
              <a:gdLst>
                <a:gd name="T0" fmla="*/ 0 w 161"/>
                <a:gd name="T1" fmla="*/ 69850 h 44"/>
                <a:gd name="T2" fmla="*/ 255587 w 161"/>
                <a:gd name="T3" fmla="*/ 69850 h 44"/>
                <a:gd name="T4" fmla="*/ 255587 w 161"/>
                <a:gd name="T5" fmla="*/ 0 h 44"/>
                <a:gd name="T6" fmla="*/ 28575 w 161"/>
                <a:gd name="T7" fmla="*/ 0 h 44"/>
                <a:gd name="T8" fmla="*/ 0 w 161"/>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4">
                  <a:moveTo>
                    <a:pt x="0" y="44"/>
                  </a:moveTo>
                  <a:lnTo>
                    <a:pt x="161" y="44"/>
                  </a:lnTo>
                  <a:lnTo>
                    <a:pt x="161" y="0"/>
                  </a:lnTo>
                  <a:lnTo>
                    <a:pt x="18" y="0"/>
                  </a:lnTo>
                  <a:lnTo>
                    <a:pt x="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3" name="Freeform 517"/>
            <p:cNvSpPr>
              <a:spLocks/>
            </p:cNvSpPr>
            <p:nvPr/>
          </p:nvSpPr>
          <p:spPr bwMode="auto">
            <a:xfrm>
              <a:off x="9607550" y="3808181"/>
              <a:ext cx="254000" cy="69850"/>
            </a:xfrm>
            <a:custGeom>
              <a:avLst/>
              <a:gdLst>
                <a:gd name="T0" fmla="*/ 254000 w 160"/>
                <a:gd name="T1" fmla="*/ 69850 h 44"/>
                <a:gd name="T2" fmla="*/ 0 w 160"/>
                <a:gd name="T3" fmla="*/ 69850 h 44"/>
                <a:gd name="T4" fmla="*/ 0 w 160"/>
                <a:gd name="T5" fmla="*/ 0 h 44"/>
                <a:gd name="T6" fmla="*/ 227013 w 160"/>
                <a:gd name="T7" fmla="*/ 0 h 44"/>
                <a:gd name="T8" fmla="*/ 254000 w 160"/>
                <a:gd name="T9" fmla="*/ 6985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44">
                  <a:moveTo>
                    <a:pt x="160" y="44"/>
                  </a:moveTo>
                  <a:lnTo>
                    <a:pt x="0" y="44"/>
                  </a:lnTo>
                  <a:lnTo>
                    <a:pt x="0" y="0"/>
                  </a:lnTo>
                  <a:lnTo>
                    <a:pt x="143" y="0"/>
                  </a:lnTo>
                  <a:lnTo>
                    <a:pt x="16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4" name="Freeform 518"/>
            <p:cNvSpPr>
              <a:spLocks/>
            </p:cNvSpPr>
            <p:nvPr/>
          </p:nvSpPr>
          <p:spPr bwMode="auto">
            <a:xfrm>
              <a:off x="10983912" y="5022619"/>
              <a:ext cx="504825" cy="950913"/>
            </a:xfrm>
            <a:custGeom>
              <a:avLst/>
              <a:gdLst>
                <a:gd name="T0" fmla="*/ 0 w 254"/>
                <a:gd name="T1" fmla="*/ 372010 h 478"/>
                <a:gd name="T2" fmla="*/ 310050 w 254"/>
                <a:gd name="T3" fmla="*/ 372010 h 478"/>
                <a:gd name="T4" fmla="*/ 190800 w 254"/>
                <a:gd name="T5" fmla="*/ 75596 h 478"/>
                <a:gd name="T6" fmla="*/ 323963 w 254"/>
                <a:gd name="T7" fmla="*/ 0 h 478"/>
                <a:gd name="T8" fmla="*/ 498863 w 254"/>
                <a:gd name="T9" fmla="*/ 358084 h 478"/>
                <a:gd name="T10" fmla="*/ 492900 w 254"/>
                <a:gd name="T11" fmla="*/ 698265 h 478"/>
                <a:gd name="T12" fmla="*/ 314025 w 254"/>
                <a:gd name="T13" fmla="*/ 944945 h 478"/>
                <a:gd name="T14" fmla="*/ 278250 w 254"/>
                <a:gd name="T15" fmla="*/ 944945 h 478"/>
                <a:gd name="T16" fmla="*/ 103350 w 254"/>
                <a:gd name="T17" fmla="*/ 630626 h 478"/>
                <a:gd name="T18" fmla="*/ 0 w 254"/>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4" y="339"/>
                    <a:pt x="248" y="351"/>
                  </a:cubicBezTo>
                  <a:cubicBezTo>
                    <a:pt x="241" y="364"/>
                    <a:pt x="167"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5" name="Freeform 519"/>
            <p:cNvSpPr>
              <a:spLocks/>
            </p:cNvSpPr>
            <p:nvPr/>
          </p:nvSpPr>
          <p:spPr bwMode="auto">
            <a:xfrm>
              <a:off x="11288712" y="5546494"/>
              <a:ext cx="42862" cy="158750"/>
            </a:xfrm>
            <a:custGeom>
              <a:avLst/>
              <a:gdLst>
                <a:gd name="T0" fmla="*/ 17534 w 22"/>
                <a:gd name="T1" fmla="*/ 158750 h 80"/>
                <a:gd name="T2" fmla="*/ 0 w 22"/>
                <a:gd name="T3" fmla="*/ 63500 h 80"/>
                <a:gd name="T4" fmla="*/ 0 w 22"/>
                <a:gd name="T5" fmla="*/ 33734 h 80"/>
                <a:gd name="T6" fmla="*/ 17534 w 22"/>
                <a:gd name="T7" fmla="*/ 95250 h 80"/>
                <a:gd name="T8" fmla="*/ 27276 w 22"/>
                <a:gd name="T9" fmla="*/ 0 h 80"/>
                <a:gd name="T10" fmla="*/ 17534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80"/>
                  </a:moveTo>
                  <a:cubicBezTo>
                    <a:pt x="0" y="32"/>
                    <a:pt x="0" y="32"/>
                    <a:pt x="0" y="32"/>
                  </a:cubicBezTo>
                  <a:cubicBezTo>
                    <a:pt x="0" y="17"/>
                    <a:pt x="0" y="17"/>
                    <a:pt x="0" y="17"/>
                  </a:cubicBezTo>
                  <a:cubicBezTo>
                    <a:pt x="0" y="17"/>
                    <a:pt x="7" y="55"/>
                    <a:pt x="9" y="48"/>
                  </a:cubicBezTo>
                  <a:cubicBezTo>
                    <a:pt x="12"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6" name="Freeform 520"/>
            <p:cNvSpPr>
              <a:spLocks/>
            </p:cNvSpPr>
            <p:nvPr/>
          </p:nvSpPr>
          <p:spPr bwMode="auto">
            <a:xfrm>
              <a:off x="11261725" y="5394094"/>
              <a:ext cx="53975" cy="279400"/>
            </a:xfrm>
            <a:custGeom>
              <a:avLst/>
              <a:gdLst>
                <a:gd name="T0" fmla="*/ 31750 w 34"/>
                <a:gd name="T1" fmla="*/ 0 h 176"/>
                <a:gd name="T2" fmla="*/ 53975 w 34"/>
                <a:gd name="T3" fmla="*/ 163513 h 176"/>
                <a:gd name="T4" fmla="*/ 53975 w 34"/>
                <a:gd name="T5" fmla="*/ 279400 h 176"/>
                <a:gd name="T6" fmla="*/ 31750 w 34"/>
                <a:gd name="T7" fmla="*/ 231775 h 176"/>
                <a:gd name="T8" fmla="*/ 0 w 34"/>
                <a:gd name="T9" fmla="*/ 0 h 176"/>
                <a:gd name="T10" fmla="*/ 31750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7" name="Freeform 521"/>
            <p:cNvSpPr>
              <a:spLocks/>
            </p:cNvSpPr>
            <p:nvPr/>
          </p:nvSpPr>
          <p:spPr bwMode="auto">
            <a:xfrm>
              <a:off x="11171237" y="5003569"/>
              <a:ext cx="130175" cy="90488"/>
            </a:xfrm>
            <a:custGeom>
              <a:avLst/>
              <a:gdLst>
                <a:gd name="T0" fmla="*/ 9525 w 82"/>
                <a:gd name="T1" fmla="*/ 90488 h 57"/>
                <a:gd name="T2" fmla="*/ 0 w 82"/>
                <a:gd name="T3" fmla="*/ 68263 h 57"/>
                <a:gd name="T4" fmla="*/ 104775 w 82"/>
                <a:gd name="T5" fmla="*/ 11113 h 57"/>
                <a:gd name="T6" fmla="*/ 120650 w 82"/>
                <a:gd name="T7" fmla="*/ 0 h 57"/>
                <a:gd name="T8" fmla="*/ 130175 w 82"/>
                <a:gd name="T9" fmla="*/ 22225 h 57"/>
                <a:gd name="T10" fmla="*/ 9525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57"/>
                  </a:moveTo>
                  <a:lnTo>
                    <a:pt x="0" y="43"/>
                  </a:lnTo>
                  <a:lnTo>
                    <a:pt x="66" y="7"/>
                  </a:lnTo>
                  <a:lnTo>
                    <a:pt x="76" y="0"/>
                  </a:lnTo>
                  <a:lnTo>
                    <a:pt x="82"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8" name="Freeform 522"/>
            <p:cNvSpPr>
              <a:spLocks/>
            </p:cNvSpPr>
            <p:nvPr/>
          </p:nvSpPr>
          <p:spPr bwMode="auto">
            <a:xfrm>
              <a:off x="11064875" y="4706707"/>
              <a:ext cx="204787" cy="355600"/>
            </a:xfrm>
            <a:custGeom>
              <a:avLst/>
              <a:gdLst>
                <a:gd name="T0" fmla="*/ 204787 w 103"/>
                <a:gd name="T1" fmla="*/ 309652 h 178"/>
                <a:gd name="T2" fmla="*/ 159058 w 103"/>
                <a:gd name="T3" fmla="*/ 207766 h 178"/>
                <a:gd name="T4" fmla="*/ 127246 w 103"/>
                <a:gd name="T5" fmla="*/ 53939 h 178"/>
                <a:gd name="T6" fmla="*/ 35788 w 103"/>
                <a:gd name="T7" fmla="*/ 7991 h 178"/>
                <a:gd name="T8" fmla="*/ 1988 w 103"/>
                <a:gd name="T9" fmla="*/ 131852 h 178"/>
                <a:gd name="T10" fmla="*/ 37776 w 103"/>
                <a:gd name="T11" fmla="*/ 267699 h 178"/>
                <a:gd name="T12" fmla="*/ 105376 w 103"/>
                <a:gd name="T13" fmla="*/ 329629 h 178"/>
                <a:gd name="T14" fmla="*/ 121282 w 103"/>
                <a:gd name="T15" fmla="*/ 355600 h 178"/>
                <a:gd name="T16" fmla="*/ 204787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7" y="167"/>
                    <a:pt x="61" y="178"/>
                    <a:pt x="61"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79" name="Freeform 523"/>
            <p:cNvSpPr>
              <a:spLocks/>
            </p:cNvSpPr>
            <p:nvPr/>
          </p:nvSpPr>
          <p:spPr bwMode="auto">
            <a:xfrm>
              <a:off x="10983912" y="5697307"/>
              <a:ext cx="246062" cy="565150"/>
            </a:xfrm>
            <a:custGeom>
              <a:avLst/>
              <a:gdLst>
                <a:gd name="T0" fmla="*/ 0 w 124"/>
                <a:gd name="T1" fmla="*/ 565150 h 284"/>
                <a:gd name="T2" fmla="*/ 220265 w 124"/>
                <a:gd name="T3" fmla="*/ 483561 h 284"/>
                <a:gd name="T4" fmla="*/ 246062 w 124"/>
                <a:gd name="T5" fmla="*/ 288545 h 284"/>
                <a:gd name="T6" fmla="*/ 236140 w 124"/>
                <a:gd name="T7" fmla="*/ 185067 h 284"/>
                <a:gd name="T8" fmla="*/ 0 w 124"/>
                <a:gd name="T9" fmla="*/ 0 h 284"/>
                <a:gd name="T10" fmla="*/ 0 w 124"/>
                <a:gd name="T11" fmla="*/ 56515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284"/>
                  </a:moveTo>
                  <a:cubicBezTo>
                    <a:pt x="6" y="284"/>
                    <a:pt x="100" y="273"/>
                    <a:pt x="111" y="243"/>
                  </a:cubicBezTo>
                  <a:cubicBezTo>
                    <a:pt x="122" y="212"/>
                    <a:pt x="124" y="145"/>
                    <a:pt x="124" y="145"/>
                  </a:cubicBezTo>
                  <a:cubicBezTo>
                    <a:pt x="119" y="93"/>
                    <a:pt x="119" y="93"/>
                    <a:pt x="119" y="93"/>
                  </a:cubicBezTo>
                  <a:cubicBezTo>
                    <a:pt x="119" y="93"/>
                    <a:pt x="59" y="6"/>
                    <a:pt x="0" y="0"/>
                  </a:cubicBezTo>
                  <a:lnTo>
                    <a:pt x="0" y="284"/>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0" name="Freeform 524"/>
            <p:cNvSpPr>
              <a:spLocks/>
            </p:cNvSpPr>
            <p:nvPr/>
          </p:nvSpPr>
          <p:spPr bwMode="auto">
            <a:xfrm>
              <a:off x="10475912" y="5022619"/>
              <a:ext cx="508000" cy="950913"/>
            </a:xfrm>
            <a:custGeom>
              <a:avLst/>
              <a:gdLst>
                <a:gd name="T0" fmla="*/ 508000 w 255"/>
                <a:gd name="T1" fmla="*/ 372010 h 478"/>
                <a:gd name="T2" fmla="*/ 195231 w 255"/>
                <a:gd name="T3" fmla="*/ 372010 h 478"/>
                <a:gd name="T4" fmla="*/ 314761 w 255"/>
                <a:gd name="T5" fmla="*/ 75596 h 478"/>
                <a:gd name="T6" fmla="*/ 181286 w 255"/>
                <a:gd name="T7" fmla="*/ 0 h 478"/>
                <a:gd name="T8" fmla="*/ 5976 w 255"/>
                <a:gd name="T9" fmla="*/ 358084 h 478"/>
                <a:gd name="T10" fmla="*/ 11953 w 255"/>
                <a:gd name="T11" fmla="*/ 698265 h 478"/>
                <a:gd name="T12" fmla="*/ 191247 w 255"/>
                <a:gd name="T13" fmla="*/ 944945 h 478"/>
                <a:gd name="T14" fmla="*/ 227106 w 255"/>
                <a:gd name="T15" fmla="*/ 944945 h 478"/>
                <a:gd name="T16" fmla="*/ 402416 w 255"/>
                <a:gd name="T17" fmla="*/ 630626 h 478"/>
                <a:gd name="T18" fmla="*/ 508000 w 255"/>
                <a:gd name="T19" fmla="*/ 37201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187"/>
                  </a:moveTo>
                  <a:cubicBezTo>
                    <a:pt x="98" y="187"/>
                    <a:pt x="98" y="187"/>
                    <a:pt x="98" y="187"/>
                  </a:cubicBezTo>
                  <a:cubicBezTo>
                    <a:pt x="98" y="187"/>
                    <a:pt x="155" y="39"/>
                    <a:pt x="158" y="38"/>
                  </a:cubicBezTo>
                  <a:cubicBezTo>
                    <a:pt x="91" y="0"/>
                    <a:pt x="91" y="0"/>
                    <a:pt x="91" y="0"/>
                  </a:cubicBezTo>
                  <a:cubicBezTo>
                    <a:pt x="91" y="0"/>
                    <a:pt x="6" y="172"/>
                    <a:pt x="3" y="180"/>
                  </a:cubicBezTo>
                  <a:cubicBezTo>
                    <a:pt x="0" y="187"/>
                    <a:pt x="0" y="339"/>
                    <a:pt x="6" y="351"/>
                  </a:cubicBezTo>
                  <a:cubicBezTo>
                    <a:pt x="13" y="364"/>
                    <a:pt x="87" y="473"/>
                    <a:pt x="96" y="475"/>
                  </a:cubicBezTo>
                  <a:cubicBezTo>
                    <a:pt x="105" y="478"/>
                    <a:pt x="114" y="475"/>
                    <a:pt x="114" y="475"/>
                  </a:cubicBezTo>
                  <a:cubicBezTo>
                    <a:pt x="202" y="317"/>
                    <a:pt x="202" y="317"/>
                    <a:pt x="202"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1" name="Freeform 525"/>
            <p:cNvSpPr>
              <a:spLocks/>
            </p:cNvSpPr>
            <p:nvPr/>
          </p:nvSpPr>
          <p:spPr bwMode="auto">
            <a:xfrm>
              <a:off x="10633075" y="5546494"/>
              <a:ext cx="42862" cy="158750"/>
            </a:xfrm>
            <a:custGeom>
              <a:avLst/>
              <a:gdLst>
                <a:gd name="T0" fmla="*/ 25328 w 22"/>
                <a:gd name="T1" fmla="*/ 158750 h 80"/>
                <a:gd name="T2" fmla="*/ 42862 w 22"/>
                <a:gd name="T3" fmla="*/ 63500 h 80"/>
                <a:gd name="T4" fmla="*/ 42862 w 22"/>
                <a:gd name="T5" fmla="*/ 33734 h 80"/>
                <a:gd name="T6" fmla="*/ 25328 w 22"/>
                <a:gd name="T7" fmla="*/ 95250 h 80"/>
                <a:gd name="T8" fmla="*/ 15586 w 22"/>
                <a:gd name="T9" fmla="*/ 0 h 80"/>
                <a:gd name="T10" fmla="*/ 25328 w 22"/>
                <a:gd name="T11" fmla="*/ 15875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2" name="Freeform 526"/>
            <p:cNvSpPr>
              <a:spLocks/>
            </p:cNvSpPr>
            <p:nvPr/>
          </p:nvSpPr>
          <p:spPr bwMode="auto">
            <a:xfrm>
              <a:off x="10648950" y="5394094"/>
              <a:ext cx="53975" cy="279400"/>
            </a:xfrm>
            <a:custGeom>
              <a:avLst/>
              <a:gdLst>
                <a:gd name="T0" fmla="*/ 22225 w 34"/>
                <a:gd name="T1" fmla="*/ 0 h 176"/>
                <a:gd name="T2" fmla="*/ 0 w 34"/>
                <a:gd name="T3" fmla="*/ 163513 h 176"/>
                <a:gd name="T4" fmla="*/ 0 w 34"/>
                <a:gd name="T5" fmla="*/ 279400 h 176"/>
                <a:gd name="T6" fmla="*/ 22225 w 34"/>
                <a:gd name="T7" fmla="*/ 231775 h 176"/>
                <a:gd name="T8" fmla="*/ 53975 w 34"/>
                <a:gd name="T9" fmla="*/ 0 h 176"/>
                <a:gd name="T10" fmla="*/ 22225 w 3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3" name="Freeform 527"/>
            <p:cNvSpPr>
              <a:spLocks/>
            </p:cNvSpPr>
            <p:nvPr/>
          </p:nvSpPr>
          <p:spPr bwMode="auto">
            <a:xfrm>
              <a:off x="10663237" y="5003569"/>
              <a:ext cx="130175" cy="90488"/>
            </a:xfrm>
            <a:custGeom>
              <a:avLst/>
              <a:gdLst>
                <a:gd name="T0" fmla="*/ 120650 w 82"/>
                <a:gd name="T1" fmla="*/ 90488 h 57"/>
                <a:gd name="T2" fmla="*/ 130175 w 82"/>
                <a:gd name="T3" fmla="*/ 68263 h 57"/>
                <a:gd name="T4" fmla="*/ 25400 w 82"/>
                <a:gd name="T5" fmla="*/ 11113 h 57"/>
                <a:gd name="T6" fmla="*/ 9525 w 82"/>
                <a:gd name="T7" fmla="*/ 0 h 57"/>
                <a:gd name="T8" fmla="*/ 0 w 82"/>
                <a:gd name="T9" fmla="*/ 22225 h 57"/>
                <a:gd name="T10" fmla="*/ 120650 w 82"/>
                <a:gd name="T11" fmla="*/ 90488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57"/>
                  </a:moveTo>
                  <a:lnTo>
                    <a:pt x="82" y="43"/>
                  </a:lnTo>
                  <a:lnTo>
                    <a:pt x="16"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4" name="Freeform 528"/>
            <p:cNvSpPr>
              <a:spLocks/>
            </p:cNvSpPr>
            <p:nvPr/>
          </p:nvSpPr>
          <p:spPr bwMode="auto">
            <a:xfrm>
              <a:off x="10694987" y="4706707"/>
              <a:ext cx="204787" cy="355600"/>
            </a:xfrm>
            <a:custGeom>
              <a:avLst/>
              <a:gdLst>
                <a:gd name="T0" fmla="*/ 0 w 103"/>
                <a:gd name="T1" fmla="*/ 309652 h 178"/>
                <a:gd name="T2" fmla="*/ 45729 w 103"/>
                <a:gd name="T3" fmla="*/ 207766 h 178"/>
                <a:gd name="T4" fmla="*/ 79529 w 103"/>
                <a:gd name="T5" fmla="*/ 53939 h 178"/>
                <a:gd name="T6" fmla="*/ 168999 w 103"/>
                <a:gd name="T7" fmla="*/ 7991 h 178"/>
                <a:gd name="T8" fmla="*/ 202799 w 103"/>
                <a:gd name="T9" fmla="*/ 131852 h 178"/>
                <a:gd name="T10" fmla="*/ 167011 w 103"/>
                <a:gd name="T11" fmla="*/ 267699 h 178"/>
                <a:gd name="T12" fmla="*/ 99411 w 103"/>
                <a:gd name="T13" fmla="*/ 329629 h 178"/>
                <a:gd name="T14" fmla="*/ 83505 w 103"/>
                <a:gd name="T15" fmla="*/ 355600 h 178"/>
                <a:gd name="T16" fmla="*/ 0 w 103"/>
                <a:gd name="T17" fmla="*/ 309652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155"/>
                  </a:moveTo>
                  <a:cubicBezTo>
                    <a:pt x="1" y="151"/>
                    <a:pt x="23" y="108"/>
                    <a:pt x="23" y="104"/>
                  </a:cubicBezTo>
                  <a:cubicBezTo>
                    <a:pt x="23" y="101"/>
                    <a:pt x="34" y="33"/>
                    <a:pt x="40" y="27"/>
                  </a:cubicBezTo>
                  <a:cubicBezTo>
                    <a:pt x="45" y="22"/>
                    <a:pt x="80" y="0"/>
                    <a:pt x="85" y="4"/>
                  </a:cubicBezTo>
                  <a:cubicBezTo>
                    <a:pt x="91" y="8"/>
                    <a:pt x="103" y="57"/>
                    <a:pt x="102" y="66"/>
                  </a:cubicBezTo>
                  <a:cubicBezTo>
                    <a:pt x="102" y="75"/>
                    <a:pt x="91" y="127"/>
                    <a:pt x="84" y="134"/>
                  </a:cubicBezTo>
                  <a:cubicBezTo>
                    <a:pt x="78" y="142"/>
                    <a:pt x="54" y="163"/>
                    <a:pt x="50" y="165"/>
                  </a:cubicBezTo>
                  <a:cubicBezTo>
                    <a:pt x="46" y="167"/>
                    <a:pt x="42" y="178"/>
                    <a:pt x="42"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5" name="Freeform 529"/>
            <p:cNvSpPr>
              <a:spLocks/>
            </p:cNvSpPr>
            <p:nvPr/>
          </p:nvSpPr>
          <p:spPr bwMode="auto">
            <a:xfrm>
              <a:off x="10861675" y="5394094"/>
              <a:ext cx="241300" cy="303213"/>
            </a:xfrm>
            <a:custGeom>
              <a:avLst/>
              <a:gdLst>
                <a:gd name="T0" fmla="*/ 121647 w 121"/>
                <a:gd name="T1" fmla="*/ 0 h 152"/>
                <a:gd name="T2" fmla="*/ 0 w 121"/>
                <a:gd name="T3" fmla="*/ 303213 h 152"/>
                <a:gd name="T4" fmla="*/ 121647 w 121"/>
                <a:gd name="T5" fmla="*/ 261322 h 152"/>
                <a:gd name="T6" fmla="*/ 241300 w 121"/>
                <a:gd name="T7" fmla="*/ 303213 h 152"/>
                <a:gd name="T8" fmla="*/ 121647 w 121"/>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0"/>
                  </a:moveTo>
                  <a:cubicBezTo>
                    <a:pt x="61" y="0"/>
                    <a:pt x="12" y="122"/>
                    <a:pt x="0" y="152"/>
                  </a:cubicBezTo>
                  <a:cubicBezTo>
                    <a:pt x="61" y="131"/>
                    <a:pt x="61" y="131"/>
                    <a:pt x="61" y="131"/>
                  </a:cubicBezTo>
                  <a:cubicBezTo>
                    <a:pt x="121" y="152"/>
                    <a:pt x="121" y="152"/>
                    <a:pt x="121"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6" name="Freeform 530"/>
            <p:cNvSpPr>
              <a:spLocks/>
            </p:cNvSpPr>
            <p:nvPr/>
          </p:nvSpPr>
          <p:spPr bwMode="auto">
            <a:xfrm>
              <a:off x="10694987" y="5594119"/>
              <a:ext cx="574675" cy="392113"/>
            </a:xfrm>
            <a:custGeom>
              <a:avLst/>
              <a:gdLst>
                <a:gd name="T0" fmla="*/ 558767 w 289"/>
                <a:gd name="T1" fmla="*/ 292592 h 197"/>
                <a:gd name="T2" fmla="*/ 513032 w 289"/>
                <a:gd name="T3" fmla="*/ 258755 h 197"/>
                <a:gd name="T4" fmla="*/ 463319 w 289"/>
                <a:gd name="T5" fmla="*/ 123406 h 197"/>
                <a:gd name="T6" fmla="*/ 288332 w 289"/>
                <a:gd name="T7" fmla="*/ 0 h 197"/>
                <a:gd name="T8" fmla="*/ 111356 w 289"/>
                <a:gd name="T9" fmla="*/ 123406 h 197"/>
                <a:gd name="T10" fmla="*/ 61643 w 289"/>
                <a:gd name="T11" fmla="*/ 258755 h 197"/>
                <a:gd name="T12" fmla="*/ 15908 w 289"/>
                <a:gd name="T13" fmla="*/ 292592 h 197"/>
                <a:gd name="T14" fmla="*/ 15908 w 289"/>
                <a:gd name="T15" fmla="*/ 392113 h 197"/>
                <a:gd name="T16" fmla="*/ 41758 w 289"/>
                <a:gd name="T17" fmla="*/ 392113 h 197"/>
                <a:gd name="T18" fmla="*/ 51701 w 289"/>
                <a:gd name="T19" fmla="*/ 288611 h 197"/>
                <a:gd name="T20" fmla="*/ 288332 w 289"/>
                <a:gd name="T21" fmla="*/ 103502 h 197"/>
                <a:gd name="T22" fmla="*/ 524963 w 289"/>
                <a:gd name="T23" fmla="*/ 288611 h 197"/>
                <a:gd name="T24" fmla="*/ 534905 w 289"/>
                <a:gd name="T25" fmla="*/ 392113 h 197"/>
                <a:gd name="T26" fmla="*/ 558767 w 289"/>
                <a:gd name="T27" fmla="*/ 392113 h 197"/>
                <a:gd name="T28" fmla="*/ 558767 w 289"/>
                <a:gd name="T29" fmla="*/ 292592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147"/>
                  </a:moveTo>
                  <a:cubicBezTo>
                    <a:pt x="280" y="138"/>
                    <a:pt x="258" y="130"/>
                    <a:pt x="258" y="130"/>
                  </a:cubicBezTo>
                  <a:cubicBezTo>
                    <a:pt x="258" y="130"/>
                    <a:pt x="242" y="82"/>
                    <a:pt x="233" y="62"/>
                  </a:cubicBezTo>
                  <a:cubicBezTo>
                    <a:pt x="224" y="41"/>
                    <a:pt x="145" y="0"/>
                    <a:pt x="145" y="0"/>
                  </a:cubicBezTo>
                  <a:cubicBezTo>
                    <a:pt x="145" y="0"/>
                    <a:pt x="65" y="41"/>
                    <a:pt x="56" y="62"/>
                  </a:cubicBezTo>
                  <a:cubicBezTo>
                    <a:pt x="47" y="82"/>
                    <a:pt x="31" y="130"/>
                    <a:pt x="31" y="130"/>
                  </a:cubicBezTo>
                  <a:cubicBezTo>
                    <a:pt x="31" y="130"/>
                    <a:pt x="9" y="138"/>
                    <a:pt x="8" y="147"/>
                  </a:cubicBezTo>
                  <a:cubicBezTo>
                    <a:pt x="7" y="155"/>
                    <a:pt x="0" y="197"/>
                    <a:pt x="8" y="197"/>
                  </a:cubicBezTo>
                  <a:cubicBezTo>
                    <a:pt x="15" y="197"/>
                    <a:pt x="21" y="197"/>
                    <a:pt x="21" y="197"/>
                  </a:cubicBezTo>
                  <a:cubicBezTo>
                    <a:pt x="26" y="145"/>
                    <a:pt x="26" y="145"/>
                    <a:pt x="26" y="145"/>
                  </a:cubicBezTo>
                  <a:cubicBezTo>
                    <a:pt x="26" y="145"/>
                    <a:pt x="104" y="52"/>
                    <a:pt x="145" y="52"/>
                  </a:cubicBezTo>
                  <a:cubicBezTo>
                    <a:pt x="185" y="52"/>
                    <a:pt x="264" y="145"/>
                    <a:pt x="264" y="145"/>
                  </a:cubicBezTo>
                  <a:cubicBezTo>
                    <a:pt x="269" y="197"/>
                    <a:pt x="269" y="197"/>
                    <a:pt x="269" y="197"/>
                  </a:cubicBezTo>
                  <a:cubicBezTo>
                    <a:pt x="269" y="197"/>
                    <a:pt x="274" y="197"/>
                    <a:pt x="281" y="197"/>
                  </a:cubicBezTo>
                  <a:cubicBezTo>
                    <a:pt x="289" y="197"/>
                    <a:pt x="283" y="155"/>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7" name="Freeform 531"/>
            <p:cNvSpPr>
              <a:spLocks/>
            </p:cNvSpPr>
            <p:nvPr/>
          </p:nvSpPr>
          <p:spPr bwMode="auto">
            <a:xfrm>
              <a:off x="10736262" y="5673494"/>
              <a:ext cx="314325" cy="588963"/>
            </a:xfrm>
            <a:custGeom>
              <a:avLst/>
              <a:gdLst>
                <a:gd name="T0" fmla="*/ 161141 w 158"/>
                <a:gd name="T1" fmla="*/ 55713 h 296"/>
                <a:gd name="T2" fmla="*/ 161141 w 158"/>
                <a:gd name="T3" fmla="*/ 55713 h 296"/>
                <a:gd name="T4" fmla="*/ 9947 w 158"/>
                <a:gd name="T5" fmla="*/ 208923 h 296"/>
                <a:gd name="T6" fmla="*/ 0 w 158"/>
                <a:gd name="T7" fmla="*/ 312389 h 296"/>
                <a:gd name="T8" fmla="*/ 23873 w 158"/>
                <a:gd name="T9" fmla="*/ 507384 h 296"/>
                <a:gd name="T10" fmla="*/ 246685 w 158"/>
                <a:gd name="T11" fmla="*/ 588963 h 296"/>
                <a:gd name="T12" fmla="*/ 246685 w 158"/>
                <a:gd name="T13" fmla="*/ 55713 h 296"/>
                <a:gd name="T14" fmla="*/ 314325 w 158"/>
                <a:gd name="T15" fmla="*/ 0 h 296"/>
                <a:gd name="T16" fmla="*/ 161141 w 158"/>
                <a:gd name="T17" fmla="*/ 55713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674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8" name="Freeform 532"/>
            <p:cNvSpPr>
              <a:spLocks/>
            </p:cNvSpPr>
            <p:nvPr/>
          </p:nvSpPr>
          <p:spPr bwMode="auto">
            <a:xfrm>
              <a:off x="9458325" y="2420706"/>
              <a:ext cx="508000" cy="952500"/>
            </a:xfrm>
            <a:custGeom>
              <a:avLst/>
              <a:gdLst>
                <a:gd name="T0" fmla="*/ 0 w 255"/>
                <a:gd name="T1" fmla="*/ 579869 h 478"/>
                <a:gd name="T2" fmla="*/ 310776 w 255"/>
                <a:gd name="T3" fmla="*/ 579869 h 478"/>
                <a:gd name="T4" fmla="*/ 191247 w 255"/>
                <a:gd name="T5" fmla="*/ 876778 h 478"/>
                <a:gd name="T6" fmla="*/ 324722 w 255"/>
                <a:gd name="T7" fmla="*/ 952500 h 478"/>
                <a:gd name="T8" fmla="*/ 500031 w 255"/>
                <a:gd name="T9" fmla="*/ 593818 h 478"/>
                <a:gd name="T10" fmla="*/ 494055 w 255"/>
                <a:gd name="T11" fmla="*/ 253070 h 478"/>
                <a:gd name="T12" fmla="*/ 314761 w 255"/>
                <a:gd name="T13" fmla="*/ 5978 h 478"/>
                <a:gd name="T14" fmla="*/ 278902 w 255"/>
                <a:gd name="T15" fmla="*/ 5978 h 478"/>
                <a:gd name="T16" fmla="*/ 103592 w 255"/>
                <a:gd name="T17" fmla="*/ 320821 h 478"/>
                <a:gd name="T18" fmla="*/ 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5" y="139"/>
                    <a:pt x="248" y="127"/>
                  </a:cubicBezTo>
                  <a:cubicBezTo>
                    <a:pt x="241" y="114"/>
                    <a:pt x="168"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89" name="Freeform 533"/>
            <p:cNvSpPr>
              <a:spLocks/>
            </p:cNvSpPr>
            <p:nvPr/>
          </p:nvSpPr>
          <p:spPr bwMode="auto">
            <a:xfrm>
              <a:off x="9763125" y="2688994"/>
              <a:ext cx="42862" cy="160338"/>
            </a:xfrm>
            <a:custGeom>
              <a:avLst/>
              <a:gdLst>
                <a:gd name="T0" fmla="*/ 19483 w 22"/>
                <a:gd name="T1" fmla="*/ 0 h 80"/>
                <a:gd name="T2" fmla="*/ 0 w 22"/>
                <a:gd name="T3" fmla="*/ 96203 h 80"/>
                <a:gd name="T4" fmla="*/ 0 w 22"/>
                <a:gd name="T5" fmla="*/ 126266 h 80"/>
                <a:gd name="T6" fmla="*/ 19483 w 22"/>
                <a:gd name="T7" fmla="*/ 64135 h 80"/>
                <a:gd name="T8" fmla="*/ 29224 w 22"/>
                <a:gd name="T9" fmla="*/ 160338 h 80"/>
                <a:gd name="T10" fmla="*/ 19483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0" y="0"/>
                  </a:moveTo>
                  <a:cubicBezTo>
                    <a:pt x="0" y="48"/>
                    <a:pt x="0" y="48"/>
                    <a:pt x="0" y="48"/>
                  </a:cubicBezTo>
                  <a:cubicBezTo>
                    <a:pt x="0" y="63"/>
                    <a:pt x="0" y="63"/>
                    <a:pt x="0" y="63"/>
                  </a:cubicBezTo>
                  <a:cubicBezTo>
                    <a:pt x="0" y="63"/>
                    <a:pt x="7" y="25"/>
                    <a:pt x="10" y="32"/>
                  </a:cubicBezTo>
                  <a:cubicBezTo>
                    <a:pt x="12" y="38"/>
                    <a:pt x="15" y="80"/>
                    <a:pt x="15" y="80"/>
                  </a:cubicBezTo>
                  <a:cubicBezTo>
                    <a:pt x="15" y="80"/>
                    <a:pt x="22" y="24"/>
                    <a:pt x="10"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0" name="Freeform 534"/>
            <p:cNvSpPr>
              <a:spLocks/>
            </p:cNvSpPr>
            <p:nvPr/>
          </p:nvSpPr>
          <p:spPr bwMode="auto">
            <a:xfrm>
              <a:off x="9736137"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1" name="Freeform 535"/>
            <p:cNvSpPr>
              <a:spLocks/>
            </p:cNvSpPr>
            <p:nvPr/>
          </p:nvSpPr>
          <p:spPr bwMode="auto">
            <a:xfrm>
              <a:off x="9645650" y="3300181"/>
              <a:ext cx="133350" cy="90488"/>
            </a:xfrm>
            <a:custGeom>
              <a:avLst/>
              <a:gdLst>
                <a:gd name="T0" fmla="*/ 9525 w 84"/>
                <a:gd name="T1" fmla="*/ 0 h 57"/>
                <a:gd name="T2" fmla="*/ 0 w 84"/>
                <a:gd name="T3" fmla="*/ 22225 h 57"/>
                <a:gd name="T4" fmla="*/ 104775 w 84"/>
                <a:gd name="T5" fmla="*/ 80963 h 57"/>
                <a:gd name="T6" fmla="*/ 120650 w 84"/>
                <a:gd name="T7" fmla="*/ 90488 h 57"/>
                <a:gd name="T8" fmla="*/ 133350 w 84"/>
                <a:gd name="T9" fmla="*/ 68263 h 57"/>
                <a:gd name="T10" fmla="*/ 95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6" y="0"/>
                  </a:moveTo>
                  <a:lnTo>
                    <a:pt x="0" y="14"/>
                  </a:lnTo>
                  <a:lnTo>
                    <a:pt x="66" y="51"/>
                  </a:lnTo>
                  <a:lnTo>
                    <a:pt x="76" y="57"/>
                  </a:lnTo>
                  <a:lnTo>
                    <a:pt x="84"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2" name="Freeform 536"/>
            <p:cNvSpPr>
              <a:spLocks/>
            </p:cNvSpPr>
            <p:nvPr/>
          </p:nvSpPr>
          <p:spPr bwMode="auto">
            <a:xfrm>
              <a:off x="9539287"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3270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8" y="11"/>
                    <a:pt x="62" y="0"/>
                    <a:pt x="62"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3" name="Freeform 537"/>
            <p:cNvSpPr>
              <a:spLocks/>
            </p:cNvSpPr>
            <p:nvPr/>
          </p:nvSpPr>
          <p:spPr bwMode="auto">
            <a:xfrm>
              <a:off x="9458325"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3" y="72"/>
                    <a:pt x="124" y="139"/>
                    <a:pt x="124" y="139"/>
                  </a:cubicBezTo>
                  <a:cubicBezTo>
                    <a:pt x="119" y="191"/>
                    <a:pt x="119" y="191"/>
                    <a:pt x="119" y="191"/>
                  </a:cubicBezTo>
                  <a:cubicBezTo>
                    <a:pt x="119" y="191"/>
                    <a:pt x="59" y="278"/>
                    <a:pt x="0" y="284"/>
                  </a:cubicBezTo>
                  <a:lnTo>
                    <a:pt x="0" y="0"/>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4" name="Freeform 538"/>
            <p:cNvSpPr>
              <a:spLocks/>
            </p:cNvSpPr>
            <p:nvPr/>
          </p:nvSpPr>
          <p:spPr bwMode="auto">
            <a:xfrm>
              <a:off x="8950325" y="2420706"/>
              <a:ext cx="508000" cy="952500"/>
            </a:xfrm>
            <a:custGeom>
              <a:avLst/>
              <a:gdLst>
                <a:gd name="T0" fmla="*/ 508000 w 255"/>
                <a:gd name="T1" fmla="*/ 579869 h 478"/>
                <a:gd name="T2" fmla="*/ 197224 w 255"/>
                <a:gd name="T3" fmla="*/ 579869 h 478"/>
                <a:gd name="T4" fmla="*/ 314761 w 255"/>
                <a:gd name="T5" fmla="*/ 876778 h 478"/>
                <a:gd name="T6" fmla="*/ 181286 w 255"/>
                <a:gd name="T7" fmla="*/ 952500 h 478"/>
                <a:gd name="T8" fmla="*/ 5976 w 255"/>
                <a:gd name="T9" fmla="*/ 593818 h 478"/>
                <a:gd name="T10" fmla="*/ 13945 w 255"/>
                <a:gd name="T11" fmla="*/ 253070 h 478"/>
                <a:gd name="T12" fmla="*/ 191247 w 255"/>
                <a:gd name="T13" fmla="*/ 5978 h 478"/>
                <a:gd name="T14" fmla="*/ 229098 w 255"/>
                <a:gd name="T15" fmla="*/ 5978 h 478"/>
                <a:gd name="T16" fmla="*/ 404408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9" y="291"/>
                    <a:pt x="99" y="291"/>
                    <a:pt x="99" y="291"/>
                  </a:cubicBezTo>
                  <a:cubicBezTo>
                    <a:pt x="99" y="291"/>
                    <a:pt x="155" y="439"/>
                    <a:pt x="158" y="440"/>
                  </a:cubicBezTo>
                  <a:cubicBezTo>
                    <a:pt x="91" y="478"/>
                    <a:pt x="91" y="478"/>
                    <a:pt x="91" y="478"/>
                  </a:cubicBezTo>
                  <a:cubicBezTo>
                    <a:pt x="91" y="478"/>
                    <a:pt x="6" y="306"/>
                    <a:pt x="3" y="298"/>
                  </a:cubicBezTo>
                  <a:cubicBezTo>
                    <a:pt x="1" y="291"/>
                    <a:pt x="0" y="139"/>
                    <a:pt x="7" y="127"/>
                  </a:cubicBezTo>
                  <a:cubicBezTo>
                    <a:pt x="13" y="114"/>
                    <a:pt x="87" y="5"/>
                    <a:pt x="96" y="3"/>
                  </a:cubicBezTo>
                  <a:cubicBezTo>
                    <a:pt x="105"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5" name="Freeform 539"/>
            <p:cNvSpPr>
              <a:spLocks/>
            </p:cNvSpPr>
            <p:nvPr/>
          </p:nvSpPr>
          <p:spPr bwMode="auto">
            <a:xfrm>
              <a:off x="9107488" y="2688994"/>
              <a:ext cx="44450" cy="160338"/>
            </a:xfrm>
            <a:custGeom>
              <a:avLst/>
              <a:gdLst>
                <a:gd name="T0" fmla="*/ 26266 w 22"/>
                <a:gd name="T1" fmla="*/ 0 h 80"/>
                <a:gd name="T2" fmla="*/ 44450 w 22"/>
                <a:gd name="T3" fmla="*/ 96203 h 80"/>
                <a:gd name="T4" fmla="*/ 44450 w 22"/>
                <a:gd name="T5" fmla="*/ 126266 h 80"/>
                <a:gd name="T6" fmla="*/ 26266 w 22"/>
                <a:gd name="T7" fmla="*/ 64135 h 80"/>
                <a:gd name="T8" fmla="*/ 16164 w 22"/>
                <a:gd name="T9" fmla="*/ 160338 h 80"/>
                <a:gd name="T10" fmla="*/ 26266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6" name="Freeform 540"/>
            <p:cNvSpPr>
              <a:spLocks/>
            </p:cNvSpPr>
            <p:nvPr/>
          </p:nvSpPr>
          <p:spPr bwMode="auto">
            <a:xfrm>
              <a:off x="9123363" y="2720744"/>
              <a:ext cx="53975" cy="279400"/>
            </a:xfrm>
            <a:custGeom>
              <a:avLst/>
              <a:gdLst>
                <a:gd name="T0" fmla="*/ 23813 w 34"/>
                <a:gd name="T1" fmla="*/ 279400 h 176"/>
                <a:gd name="T2" fmla="*/ 0 w 34"/>
                <a:gd name="T3" fmla="*/ 115888 h 176"/>
                <a:gd name="T4" fmla="*/ 0 w 34"/>
                <a:gd name="T5" fmla="*/ 0 h 176"/>
                <a:gd name="T6" fmla="*/ 23813 w 34"/>
                <a:gd name="T7" fmla="*/ 47625 h 176"/>
                <a:gd name="T8" fmla="*/ 53975 w 34"/>
                <a:gd name="T9" fmla="*/ 279400 h 176"/>
                <a:gd name="T10" fmla="*/ 23813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5" y="176"/>
                  </a:moveTo>
                  <a:lnTo>
                    <a:pt x="0" y="73"/>
                  </a:lnTo>
                  <a:lnTo>
                    <a:pt x="0" y="0"/>
                  </a:lnTo>
                  <a:lnTo>
                    <a:pt x="15" y="30"/>
                  </a:lnTo>
                  <a:lnTo>
                    <a:pt x="34" y="176"/>
                  </a:lnTo>
                  <a:lnTo>
                    <a:pt x="15"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7" name="Freeform 541"/>
            <p:cNvSpPr>
              <a:spLocks/>
            </p:cNvSpPr>
            <p:nvPr/>
          </p:nvSpPr>
          <p:spPr bwMode="auto">
            <a:xfrm>
              <a:off x="9137650" y="3300181"/>
              <a:ext cx="131762" cy="90488"/>
            </a:xfrm>
            <a:custGeom>
              <a:avLst/>
              <a:gdLst>
                <a:gd name="T0" fmla="*/ 120650 w 83"/>
                <a:gd name="T1" fmla="*/ 0 h 57"/>
                <a:gd name="T2" fmla="*/ 131762 w 83"/>
                <a:gd name="T3" fmla="*/ 22225 h 57"/>
                <a:gd name="T4" fmla="*/ 26987 w 83"/>
                <a:gd name="T5" fmla="*/ 80963 h 57"/>
                <a:gd name="T6" fmla="*/ 9525 w 83"/>
                <a:gd name="T7" fmla="*/ 90488 h 57"/>
                <a:gd name="T8" fmla="*/ 0 w 83"/>
                <a:gd name="T9" fmla="*/ 68263 h 57"/>
                <a:gd name="T10" fmla="*/ 120650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76" y="0"/>
                  </a:moveTo>
                  <a:lnTo>
                    <a:pt x="83" y="14"/>
                  </a:lnTo>
                  <a:lnTo>
                    <a:pt x="17"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8" name="Freeform 542"/>
            <p:cNvSpPr>
              <a:spLocks/>
            </p:cNvSpPr>
            <p:nvPr/>
          </p:nvSpPr>
          <p:spPr bwMode="auto">
            <a:xfrm>
              <a:off x="9170988" y="3333519"/>
              <a:ext cx="203200" cy="354013"/>
            </a:xfrm>
            <a:custGeom>
              <a:avLst/>
              <a:gdLst>
                <a:gd name="T0" fmla="*/ 0 w 102"/>
                <a:gd name="T1" fmla="*/ 45743 h 178"/>
                <a:gd name="T2" fmla="*/ 43827 w 102"/>
                <a:gd name="T3" fmla="*/ 147174 h 178"/>
                <a:gd name="T4" fmla="*/ 77694 w 102"/>
                <a:gd name="T5" fmla="*/ 300314 h 178"/>
                <a:gd name="T6" fmla="*/ 169333 w 102"/>
                <a:gd name="T7" fmla="*/ 346058 h 178"/>
                <a:gd name="T8" fmla="*/ 203200 w 102"/>
                <a:gd name="T9" fmla="*/ 222750 h 178"/>
                <a:gd name="T10" fmla="*/ 165349 w 102"/>
                <a:gd name="T11" fmla="*/ 87509 h 178"/>
                <a:gd name="T12" fmla="*/ 97616 w 102"/>
                <a:gd name="T13" fmla="*/ 25855 h 178"/>
                <a:gd name="T14" fmla="*/ 81678 w 102"/>
                <a:gd name="T15" fmla="*/ 0 h 178"/>
                <a:gd name="T16" fmla="*/ 0 w 102"/>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78">
                  <a:moveTo>
                    <a:pt x="0" y="23"/>
                  </a:moveTo>
                  <a:cubicBezTo>
                    <a:pt x="0" y="27"/>
                    <a:pt x="22" y="70"/>
                    <a:pt x="22" y="74"/>
                  </a:cubicBezTo>
                  <a:cubicBezTo>
                    <a:pt x="22" y="77"/>
                    <a:pt x="34" y="145"/>
                    <a:pt x="39" y="151"/>
                  </a:cubicBezTo>
                  <a:cubicBezTo>
                    <a:pt x="44" y="156"/>
                    <a:pt x="79" y="178"/>
                    <a:pt x="85" y="174"/>
                  </a:cubicBezTo>
                  <a:cubicBezTo>
                    <a:pt x="91" y="170"/>
                    <a:pt x="102" y="121"/>
                    <a:pt x="102" y="112"/>
                  </a:cubicBezTo>
                  <a:cubicBezTo>
                    <a:pt x="101" y="103"/>
                    <a:pt x="90" y="51"/>
                    <a:pt x="83" y="44"/>
                  </a:cubicBezTo>
                  <a:cubicBezTo>
                    <a:pt x="77" y="36"/>
                    <a:pt x="54" y="15"/>
                    <a:pt x="49" y="13"/>
                  </a:cubicBezTo>
                  <a:cubicBezTo>
                    <a:pt x="45" y="11"/>
                    <a:pt x="41" y="0"/>
                    <a:pt x="41"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99" name="Freeform 543"/>
            <p:cNvSpPr>
              <a:spLocks/>
            </p:cNvSpPr>
            <p:nvPr/>
          </p:nvSpPr>
          <p:spPr bwMode="auto">
            <a:xfrm>
              <a:off x="9336088" y="2696931"/>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0" name="Freeform 544"/>
            <p:cNvSpPr>
              <a:spLocks/>
            </p:cNvSpPr>
            <p:nvPr/>
          </p:nvSpPr>
          <p:spPr bwMode="auto">
            <a:xfrm>
              <a:off x="9170988" y="2408006"/>
              <a:ext cx="573087" cy="393700"/>
            </a:xfrm>
            <a:custGeom>
              <a:avLst/>
              <a:gdLst>
                <a:gd name="T0" fmla="*/ 557168 w 288"/>
                <a:gd name="T1" fmla="*/ 0 h 197"/>
                <a:gd name="T2" fmla="*/ 533289 w 288"/>
                <a:gd name="T3" fmla="*/ 0 h 197"/>
                <a:gd name="T4" fmla="*/ 523340 w 288"/>
                <a:gd name="T5" fmla="*/ 103921 h 197"/>
                <a:gd name="T6" fmla="*/ 286544 w 288"/>
                <a:gd name="T7" fmla="*/ 289779 h 197"/>
                <a:gd name="T8" fmla="*/ 49747 w 288"/>
                <a:gd name="T9" fmla="*/ 103921 h 197"/>
                <a:gd name="T10" fmla="*/ 39798 w 288"/>
                <a:gd name="T11" fmla="*/ 0 h 197"/>
                <a:gd name="T12" fmla="*/ 13929 w 288"/>
                <a:gd name="T13" fmla="*/ 0 h 197"/>
                <a:gd name="T14" fmla="*/ 13929 w 288"/>
                <a:gd name="T15" fmla="*/ 99924 h 197"/>
                <a:gd name="T16" fmla="*/ 59697 w 288"/>
                <a:gd name="T17" fmla="*/ 133898 h 197"/>
                <a:gd name="T18" fmla="*/ 109444 w 288"/>
                <a:gd name="T19" fmla="*/ 269794 h 197"/>
                <a:gd name="T20" fmla="*/ 286544 w 288"/>
                <a:gd name="T21" fmla="*/ 393700 h 197"/>
                <a:gd name="T22" fmla="*/ 461653 w 288"/>
                <a:gd name="T23" fmla="*/ 269794 h 197"/>
                <a:gd name="T24" fmla="*/ 513390 w 288"/>
                <a:gd name="T25" fmla="*/ 133898 h 197"/>
                <a:gd name="T26" fmla="*/ 557168 w 288"/>
                <a:gd name="T27" fmla="*/ 99924 h 197"/>
                <a:gd name="T28" fmla="*/ 557168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0" y="0"/>
                  </a:moveTo>
                  <a:cubicBezTo>
                    <a:pt x="273" y="0"/>
                    <a:pt x="268" y="0"/>
                    <a:pt x="268" y="0"/>
                  </a:cubicBezTo>
                  <a:cubicBezTo>
                    <a:pt x="263" y="52"/>
                    <a:pt x="263" y="52"/>
                    <a:pt x="263" y="52"/>
                  </a:cubicBezTo>
                  <a:cubicBezTo>
                    <a:pt x="263" y="52"/>
                    <a:pt x="184" y="145"/>
                    <a:pt x="144" y="145"/>
                  </a:cubicBezTo>
                  <a:cubicBezTo>
                    <a:pt x="103" y="145"/>
                    <a:pt x="25" y="52"/>
                    <a:pt x="25" y="52"/>
                  </a:cubicBezTo>
                  <a:cubicBezTo>
                    <a:pt x="20" y="0"/>
                    <a:pt x="20" y="0"/>
                    <a:pt x="20" y="0"/>
                  </a:cubicBezTo>
                  <a:cubicBezTo>
                    <a:pt x="20" y="0"/>
                    <a:pt x="15" y="0"/>
                    <a:pt x="7" y="0"/>
                  </a:cubicBezTo>
                  <a:cubicBezTo>
                    <a:pt x="0" y="0"/>
                    <a:pt x="6" y="42"/>
                    <a:pt x="7" y="50"/>
                  </a:cubicBezTo>
                  <a:cubicBezTo>
                    <a:pt x="8" y="59"/>
                    <a:pt x="30" y="67"/>
                    <a:pt x="30" y="67"/>
                  </a:cubicBezTo>
                  <a:cubicBezTo>
                    <a:pt x="30" y="67"/>
                    <a:pt x="46" y="115"/>
                    <a:pt x="55" y="135"/>
                  </a:cubicBezTo>
                  <a:cubicBezTo>
                    <a:pt x="64" y="155"/>
                    <a:pt x="144" y="197"/>
                    <a:pt x="144" y="197"/>
                  </a:cubicBezTo>
                  <a:cubicBezTo>
                    <a:pt x="144" y="197"/>
                    <a:pt x="224" y="155"/>
                    <a:pt x="232" y="135"/>
                  </a:cubicBezTo>
                  <a:cubicBezTo>
                    <a:pt x="241" y="115"/>
                    <a:pt x="258" y="67"/>
                    <a:pt x="258" y="67"/>
                  </a:cubicBezTo>
                  <a:cubicBezTo>
                    <a:pt x="258" y="67"/>
                    <a:pt x="279" y="59"/>
                    <a:pt x="280" y="50"/>
                  </a:cubicBezTo>
                  <a:cubicBezTo>
                    <a:pt x="282" y="42"/>
                    <a:pt x="288" y="0"/>
                    <a:pt x="280"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1" name="Freeform 545"/>
            <p:cNvSpPr>
              <a:spLocks/>
            </p:cNvSpPr>
            <p:nvPr/>
          </p:nvSpPr>
          <p:spPr bwMode="auto">
            <a:xfrm>
              <a:off x="9210675"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2" name="Rectangle 546"/>
            <p:cNvSpPr>
              <a:spLocks noChangeArrowheads="1"/>
            </p:cNvSpPr>
            <p:nvPr/>
          </p:nvSpPr>
          <p:spPr bwMode="auto">
            <a:xfrm>
              <a:off x="7734300" y="3350981"/>
              <a:ext cx="401637" cy="515938"/>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303" name="Freeform 547"/>
            <p:cNvSpPr>
              <a:spLocks noEditPoints="1"/>
            </p:cNvSpPr>
            <p:nvPr/>
          </p:nvSpPr>
          <p:spPr bwMode="auto">
            <a:xfrm>
              <a:off x="7713663" y="3303356"/>
              <a:ext cx="438150" cy="588963"/>
            </a:xfrm>
            <a:custGeom>
              <a:avLst/>
              <a:gdLst>
                <a:gd name="T0" fmla="*/ 39832 w 220"/>
                <a:gd name="T1" fmla="*/ 584984 h 296"/>
                <a:gd name="T2" fmla="*/ 71697 w 220"/>
                <a:gd name="T3" fmla="*/ 584984 h 296"/>
                <a:gd name="T4" fmla="*/ 71697 w 220"/>
                <a:gd name="T5" fmla="*/ 588963 h 296"/>
                <a:gd name="T6" fmla="*/ 117504 w 220"/>
                <a:gd name="T7" fmla="*/ 588963 h 296"/>
                <a:gd name="T8" fmla="*/ 117504 w 220"/>
                <a:gd name="T9" fmla="*/ 584984 h 296"/>
                <a:gd name="T10" fmla="*/ 400310 w 220"/>
                <a:gd name="T11" fmla="*/ 584984 h 296"/>
                <a:gd name="T12" fmla="*/ 438150 w 220"/>
                <a:gd name="T13" fmla="*/ 541209 h 296"/>
                <a:gd name="T14" fmla="*/ 438150 w 220"/>
                <a:gd name="T15" fmla="*/ 43774 h 296"/>
                <a:gd name="T16" fmla="*/ 400310 w 220"/>
                <a:gd name="T17" fmla="*/ 0 h 296"/>
                <a:gd name="T18" fmla="*/ 39832 w 220"/>
                <a:gd name="T19" fmla="*/ 0 h 296"/>
                <a:gd name="T20" fmla="*/ 0 w 220"/>
                <a:gd name="T21" fmla="*/ 43774 h 296"/>
                <a:gd name="T22" fmla="*/ 0 w 220"/>
                <a:gd name="T23" fmla="*/ 541209 h 296"/>
                <a:gd name="T24" fmla="*/ 39832 w 220"/>
                <a:gd name="T25" fmla="*/ 584984 h 296"/>
                <a:gd name="T26" fmla="*/ 31865 w 220"/>
                <a:gd name="T27" fmla="*/ 53723 h 296"/>
                <a:gd name="T28" fmla="*/ 408276 w 220"/>
                <a:gd name="T29" fmla="*/ 53723 h 296"/>
                <a:gd name="T30" fmla="*/ 408276 w 220"/>
                <a:gd name="T31" fmla="*/ 547178 h 296"/>
                <a:gd name="T32" fmla="*/ 31865 w 220"/>
                <a:gd name="T33" fmla="*/ 547178 h 296"/>
                <a:gd name="T34" fmla="*/ 31865 w 220"/>
                <a:gd name="T35" fmla="*/ 53723 h 2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0" h="296">
                  <a:moveTo>
                    <a:pt x="20" y="294"/>
                  </a:moveTo>
                  <a:cubicBezTo>
                    <a:pt x="36" y="294"/>
                    <a:pt x="36" y="294"/>
                    <a:pt x="36" y="294"/>
                  </a:cubicBezTo>
                  <a:cubicBezTo>
                    <a:pt x="36" y="296"/>
                    <a:pt x="36" y="296"/>
                    <a:pt x="36" y="296"/>
                  </a:cubicBezTo>
                  <a:cubicBezTo>
                    <a:pt x="59" y="296"/>
                    <a:pt x="59" y="296"/>
                    <a:pt x="59" y="296"/>
                  </a:cubicBezTo>
                  <a:cubicBezTo>
                    <a:pt x="59" y="294"/>
                    <a:pt x="59" y="294"/>
                    <a:pt x="59" y="294"/>
                  </a:cubicBezTo>
                  <a:cubicBezTo>
                    <a:pt x="201" y="294"/>
                    <a:pt x="201" y="294"/>
                    <a:pt x="201" y="294"/>
                  </a:cubicBezTo>
                  <a:cubicBezTo>
                    <a:pt x="211" y="294"/>
                    <a:pt x="220" y="284"/>
                    <a:pt x="220" y="272"/>
                  </a:cubicBezTo>
                  <a:cubicBezTo>
                    <a:pt x="220" y="22"/>
                    <a:pt x="220" y="22"/>
                    <a:pt x="220" y="22"/>
                  </a:cubicBezTo>
                  <a:cubicBezTo>
                    <a:pt x="220" y="10"/>
                    <a:pt x="211" y="0"/>
                    <a:pt x="201" y="0"/>
                  </a:cubicBezTo>
                  <a:cubicBezTo>
                    <a:pt x="20" y="0"/>
                    <a:pt x="20" y="0"/>
                    <a:pt x="20" y="0"/>
                  </a:cubicBezTo>
                  <a:cubicBezTo>
                    <a:pt x="9" y="0"/>
                    <a:pt x="0" y="10"/>
                    <a:pt x="0" y="22"/>
                  </a:cubicBezTo>
                  <a:cubicBezTo>
                    <a:pt x="0" y="272"/>
                    <a:pt x="0" y="272"/>
                    <a:pt x="0" y="272"/>
                  </a:cubicBezTo>
                  <a:cubicBezTo>
                    <a:pt x="0" y="284"/>
                    <a:pt x="9" y="294"/>
                    <a:pt x="20" y="294"/>
                  </a:cubicBezTo>
                  <a:close/>
                  <a:moveTo>
                    <a:pt x="16" y="27"/>
                  </a:moveTo>
                  <a:cubicBezTo>
                    <a:pt x="205" y="27"/>
                    <a:pt x="205" y="27"/>
                    <a:pt x="205" y="27"/>
                  </a:cubicBezTo>
                  <a:cubicBezTo>
                    <a:pt x="205" y="275"/>
                    <a:pt x="205" y="275"/>
                    <a:pt x="205" y="275"/>
                  </a:cubicBezTo>
                  <a:cubicBezTo>
                    <a:pt x="16" y="275"/>
                    <a:pt x="16" y="275"/>
                    <a:pt x="16" y="275"/>
                  </a:cubicBezTo>
                  <a:lnTo>
                    <a:pt x="16" y="27"/>
                  </a:lnTo>
                  <a:close/>
                </a:path>
              </a:pathLst>
            </a:custGeom>
            <a:solidFill>
              <a:srgbClr val="39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4" name="Freeform 548"/>
            <p:cNvSpPr>
              <a:spLocks/>
            </p:cNvSpPr>
            <p:nvPr/>
          </p:nvSpPr>
          <p:spPr bwMode="auto">
            <a:xfrm>
              <a:off x="7767638" y="3792306"/>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5" name="Freeform 549"/>
            <p:cNvSpPr>
              <a:spLocks/>
            </p:cNvSpPr>
            <p:nvPr/>
          </p:nvSpPr>
          <p:spPr bwMode="auto">
            <a:xfrm>
              <a:off x="7762875" y="3789131"/>
              <a:ext cx="344487" cy="49213"/>
            </a:xfrm>
            <a:custGeom>
              <a:avLst/>
              <a:gdLst>
                <a:gd name="T0" fmla="*/ 11948 w 173"/>
                <a:gd name="T1" fmla="*/ 3937 h 25"/>
                <a:gd name="T2" fmla="*/ 11948 w 173"/>
                <a:gd name="T3" fmla="*/ 7874 h 25"/>
                <a:gd name="T4" fmla="*/ 330548 w 173"/>
                <a:gd name="T5" fmla="*/ 7874 h 25"/>
                <a:gd name="T6" fmla="*/ 336522 w 173"/>
                <a:gd name="T7" fmla="*/ 11811 h 25"/>
                <a:gd name="T8" fmla="*/ 336522 w 173"/>
                <a:gd name="T9" fmla="*/ 37402 h 25"/>
                <a:gd name="T10" fmla="*/ 330548 w 173"/>
                <a:gd name="T11" fmla="*/ 41339 h 25"/>
                <a:gd name="T12" fmla="*/ 11948 w 173"/>
                <a:gd name="T13" fmla="*/ 41339 h 25"/>
                <a:gd name="T14" fmla="*/ 7965 w 173"/>
                <a:gd name="T15" fmla="*/ 37402 h 25"/>
                <a:gd name="T16" fmla="*/ 7965 w 173"/>
                <a:gd name="T17" fmla="*/ 11811 h 25"/>
                <a:gd name="T18" fmla="*/ 11948 w 173"/>
                <a:gd name="T19" fmla="*/ 7874 h 25"/>
                <a:gd name="T20" fmla="*/ 11948 w 173"/>
                <a:gd name="T21" fmla="*/ 3937 h 25"/>
                <a:gd name="T22" fmla="*/ 11948 w 173"/>
                <a:gd name="T23" fmla="*/ 0 h 25"/>
                <a:gd name="T24" fmla="*/ 0 w 173"/>
                <a:gd name="T25" fmla="*/ 11811 h 25"/>
                <a:gd name="T26" fmla="*/ 0 w 173"/>
                <a:gd name="T27" fmla="*/ 37402 h 25"/>
                <a:gd name="T28" fmla="*/ 11948 w 173"/>
                <a:gd name="T29" fmla="*/ 49213 h 25"/>
                <a:gd name="T30" fmla="*/ 330548 w 173"/>
                <a:gd name="T31" fmla="*/ 49213 h 25"/>
                <a:gd name="T32" fmla="*/ 344487 w 173"/>
                <a:gd name="T33" fmla="*/ 37402 h 25"/>
                <a:gd name="T34" fmla="*/ 344487 w 173"/>
                <a:gd name="T35" fmla="*/ 11811 h 25"/>
                <a:gd name="T36" fmla="*/ 330548 w 173"/>
                <a:gd name="T37" fmla="*/ 0 h 25"/>
                <a:gd name="T38" fmla="*/ 11948 w 173"/>
                <a:gd name="T39" fmla="*/ 0 h 25"/>
                <a:gd name="T40" fmla="*/ 11948 w 173"/>
                <a:gd name="T41" fmla="*/ 3937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3" h="25">
                  <a:moveTo>
                    <a:pt x="6" y="2"/>
                  </a:moveTo>
                  <a:cubicBezTo>
                    <a:pt x="6" y="4"/>
                    <a:pt x="6" y="4"/>
                    <a:pt x="6" y="4"/>
                  </a:cubicBezTo>
                  <a:cubicBezTo>
                    <a:pt x="166" y="4"/>
                    <a:pt x="166" y="4"/>
                    <a:pt x="166" y="4"/>
                  </a:cubicBezTo>
                  <a:cubicBezTo>
                    <a:pt x="167" y="4"/>
                    <a:pt x="169" y="5"/>
                    <a:pt x="169" y="6"/>
                  </a:cubicBezTo>
                  <a:cubicBezTo>
                    <a:pt x="169" y="19"/>
                    <a:pt x="169" y="19"/>
                    <a:pt x="169" y="19"/>
                  </a:cubicBezTo>
                  <a:cubicBezTo>
                    <a:pt x="169" y="20"/>
                    <a:pt x="167" y="21"/>
                    <a:pt x="166" y="21"/>
                  </a:cubicBezTo>
                  <a:cubicBezTo>
                    <a:pt x="6" y="21"/>
                    <a:pt x="6" y="21"/>
                    <a:pt x="6" y="21"/>
                  </a:cubicBezTo>
                  <a:cubicBezTo>
                    <a:pt x="5" y="21"/>
                    <a:pt x="4" y="20"/>
                    <a:pt x="4" y="19"/>
                  </a:cubicBezTo>
                  <a:cubicBezTo>
                    <a:pt x="4" y="6"/>
                    <a:pt x="4" y="6"/>
                    <a:pt x="4" y="6"/>
                  </a:cubicBezTo>
                  <a:cubicBezTo>
                    <a:pt x="4" y="5"/>
                    <a:pt x="5" y="4"/>
                    <a:pt x="6" y="4"/>
                  </a:cubicBezTo>
                  <a:cubicBezTo>
                    <a:pt x="6" y="2"/>
                    <a:pt x="6" y="2"/>
                    <a:pt x="6" y="2"/>
                  </a:cubicBezTo>
                  <a:cubicBezTo>
                    <a:pt x="6" y="0"/>
                    <a:pt x="6" y="0"/>
                    <a:pt x="6" y="0"/>
                  </a:cubicBezTo>
                  <a:cubicBezTo>
                    <a:pt x="3" y="0"/>
                    <a:pt x="0" y="3"/>
                    <a:pt x="0" y="6"/>
                  </a:cubicBezTo>
                  <a:cubicBezTo>
                    <a:pt x="0" y="19"/>
                    <a:pt x="0" y="19"/>
                    <a:pt x="0" y="19"/>
                  </a:cubicBezTo>
                  <a:cubicBezTo>
                    <a:pt x="0" y="22"/>
                    <a:pt x="3" y="25"/>
                    <a:pt x="6" y="25"/>
                  </a:cubicBezTo>
                  <a:cubicBezTo>
                    <a:pt x="166" y="25"/>
                    <a:pt x="166" y="25"/>
                    <a:pt x="166" y="25"/>
                  </a:cubicBezTo>
                  <a:cubicBezTo>
                    <a:pt x="170" y="25"/>
                    <a:pt x="173" y="22"/>
                    <a:pt x="173" y="19"/>
                  </a:cubicBezTo>
                  <a:cubicBezTo>
                    <a:pt x="173" y="6"/>
                    <a:pt x="173" y="6"/>
                    <a:pt x="173" y="6"/>
                  </a:cubicBezTo>
                  <a:cubicBezTo>
                    <a:pt x="173" y="3"/>
                    <a:pt x="170" y="0"/>
                    <a:pt x="166" y="0"/>
                  </a:cubicBezTo>
                  <a:cubicBezTo>
                    <a:pt x="6" y="0"/>
                    <a:pt x="6" y="0"/>
                    <a:pt x="6" y="0"/>
                  </a:cubicBezTo>
                  <a:lnTo>
                    <a:pt x="6" y="2"/>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6" name="Freeform 550"/>
            <p:cNvSpPr>
              <a:spLocks/>
            </p:cNvSpPr>
            <p:nvPr/>
          </p:nvSpPr>
          <p:spPr bwMode="auto">
            <a:xfrm>
              <a:off x="7767638" y="3376381"/>
              <a:ext cx="336550" cy="42863"/>
            </a:xfrm>
            <a:custGeom>
              <a:avLst/>
              <a:gdLst>
                <a:gd name="T0" fmla="*/ 7966 w 169"/>
                <a:gd name="T1" fmla="*/ 0 h 21"/>
                <a:gd name="T2" fmla="*/ 326593 w 169"/>
                <a:gd name="T3" fmla="*/ 0 h 21"/>
                <a:gd name="T4" fmla="*/ 336550 w 169"/>
                <a:gd name="T5" fmla="*/ 8164 h 21"/>
                <a:gd name="T6" fmla="*/ 336550 w 169"/>
                <a:gd name="T7" fmla="*/ 34699 h 21"/>
                <a:gd name="T8" fmla="*/ 326593 w 169"/>
                <a:gd name="T9" fmla="*/ 42863 h 21"/>
                <a:gd name="T10" fmla="*/ 7966 w 169"/>
                <a:gd name="T11" fmla="*/ 42863 h 21"/>
                <a:gd name="T12" fmla="*/ 0 w 169"/>
                <a:gd name="T13" fmla="*/ 34699 h 21"/>
                <a:gd name="T14" fmla="*/ 0 w 169"/>
                <a:gd name="T15" fmla="*/ 8164 h 21"/>
                <a:gd name="T16" fmla="*/ 7966 w 169"/>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7" name="Freeform 551"/>
            <p:cNvSpPr>
              <a:spLocks/>
            </p:cNvSpPr>
            <p:nvPr/>
          </p:nvSpPr>
          <p:spPr bwMode="auto">
            <a:xfrm>
              <a:off x="8053388" y="3736744"/>
              <a:ext cx="50800" cy="34925"/>
            </a:xfrm>
            <a:custGeom>
              <a:avLst/>
              <a:gdLst>
                <a:gd name="T0" fmla="*/ 4064 w 25"/>
                <a:gd name="T1" fmla="*/ 0 h 17"/>
                <a:gd name="T2" fmla="*/ 44704 w 25"/>
                <a:gd name="T3" fmla="*/ 0 h 17"/>
                <a:gd name="T4" fmla="*/ 50800 w 25"/>
                <a:gd name="T5" fmla="*/ 4109 h 17"/>
                <a:gd name="T6" fmla="*/ 50800 w 25"/>
                <a:gd name="T7" fmla="*/ 30816 h 17"/>
                <a:gd name="T8" fmla="*/ 44704 w 25"/>
                <a:gd name="T9" fmla="*/ 34925 h 17"/>
                <a:gd name="T10" fmla="*/ 4064 w 25"/>
                <a:gd name="T11" fmla="*/ 34925 h 17"/>
                <a:gd name="T12" fmla="*/ 0 w 25"/>
                <a:gd name="T13" fmla="*/ 30816 h 17"/>
                <a:gd name="T14" fmla="*/ 0 w 25"/>
                <a:gd name="T15" fmla="*/ 4109 h 17"/>
                <a:gd name="T16" fmla="*/ 4064 w 2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7">
                  <a:moveTo>
                    <a:pt x="2" y="0"/>
                  </a:moveTo>
                  <a:cubicBezTo>
                    <a:pt x="22" y="0"/>
                    <a:pt x="22" y="0"/>
                    <a:pt x="22" y="0"/>
                  </a:cubicBezTo>
                  <a:cubicBezTo>
                    <a:pt x="24" y="0"/>
                    <a:pt x="25" y="1"/>
                    <a:pt x="25" y="2"/>
                  </a:cubicBezTo>
                  <a:cubicBezTo>
                    <a:pt x="25" y="15"/>
                    <a:pt x="25" y="15"/>
                    <a:pt x="25" y="15"/>
                  </a:cubicBezTo>
                  <a:cubicBezTo>
                    <a:pt x="25" y="16"/>
                    <a:pt x="24" y="17"/>
                    <a:pt x="22" y="17"/>
                  </a:cubicBezTo>
                  <a:cubicBezTo>
                    <a:pt x="2" y="17"/>
                    <a:pt x="2" y="17"/>
                    <a:pt x="2" y="17"/>
                  </a:cubicBezTo>
                  <a:cubicBezTo>
                    <a:pt x="1" y="17"/>
                    <a:pt x="0" y="16"/>
                    <a:pt x="0" y="15"/>
                  </a:cubicBezTo>
                  <a:cubicBezTo>
                    <a:pt x="0" y="2"/>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8" name="Freeform 552"/>
            <p:cNvSpPr>
              <a:spLocks/>
            </p:cNvSpPr>
            <p:nvPr/>
          </p:nvSpPr>
          <p:spPr bwMode="auto">
            <a:xfrm>
              <a:off x="7770813" y="3765319"/>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09" name="Freeform 553"/>
            <p:cNvSpPr>
              <a:spLocks/>
            </p:cNvSpPr>
            <p:nvPr/>
          </p:nvSpPr>
          <p:spPr bwMode="auto">
            <a:xfrm>
              <a:off x="7770813" y="3751031"/>
              <a:ext cx="60325" cy="6350"/>
            </a:xfrm>
            <a:custGeom>
              <a:avLst/>
              <a:gdLst>
                <a:gd name="T0" fmla="*/ 4022 w 30"/>
                <a:gd name="T1" fmla="*/ 0 h 3"/>
                <a:gd name="T2" fmla="*/ 56303 w 30"/>
                <a:gd name="T3" fmla="*/ 0 h 3"/>
                <a:gd name="T4" fmla="*/ 60325 w 30"/>
                <a:gd name="T5" fmla="*/ 4233 h 3"/>
                <a:gd name="T6" fmla="*/ 56303 w 30"/>
                <a:gd name="T7" fmla="*/ 6350 h 3"/>
                <a:gd name="T8" fmla="*/ 4022 w 30"/>
                <a:gd name="T9" fmla="*/ 6350 h 3"/>
                <a:gd name="T10" fmla="*/ 0 w 30"/>
                <a:gd name="T11" fmla="*/ 4233 h 3"/>
                <a:gd name="T12" fmla="*/ 4022 w 30"/>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0" name="Freeform 554"/>
            <p:cNvSpPr>
              <a:spLocks/>
            </p:cNvSpPr>
            <p:nvPr/>
          </p:nvSpPr>
          <p:spPr bwMode="auto">
            <a:xfrm>
              <a:off x="7932738" y="2428644"/>
              <a:ext cx="508000" cy="949325"/>
            </a:xfrm>
            <a:custGeom>
              <a:avLst/>
              <a:gdLst>
                <a:gd name="T0" fmla="*/ 0 w 255"/>
                <a:gd name="T1" fmla="*/ 579148 h 477"/>
                <a:gd name="T2" fmla="*/ 310776 w 255"/>
                <a:gd name="T3" fmla="*/ 579148 h 477"/>
                <a:gd name="T4" fmla="*/ 193239 w 255"/>
                <a:gd name="T5" fmla="*/ 875688 h 477"/>
                <a:gd name="T6" fmla="*/ 324722 w 255"/>
                <a:gd name="T7" fmla="*/ 949325 h 477"/>
                <a:gd name="T8" fmla="*/ 502024 w 255"/>
                <a:gd name="T9" fmla="*/ 593079 h 477"/>
                <a:gd name="T10" fmla="*/ 494055 w 255"/>
                <a:gd name="T11" fmla="*/ 252755 h 477"/>
                <a:gd name="T12" fmla="*/ 316753 w 255"/>
                <a:gd name="T13" fmla="*/ 5971 h 477"/>
                <a:gd name="T14" fmla="*/ 278902 w 255"/>
                <a:gd name="T15" fmla="*/ 5971 h 477"/>
                <a:gd name="T16" fmla="*/ 103592 w 255"/>
                <a:gd name="T17" fmla="*/ 320422 h 477"/>
                <a:gd name="T18" fmla="*/ 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0" y="291"/>
                  </a:moveTo>
                  <a:cubicBezTo>
                    <a:pt x="156" y="291"/>
                    <a:pt x="156" y="291"/>
                    <a:pt x="156" y="291"/>
                  </a:cubicBezTo>
                  <a:cubicBezTo>
                    <a:pt x="156" y="291"/>
                    <a:pt x="100" y="439"/>
                    <a:pt x="97" y="440"/>
                  </a:cubicBezTo>
                  <a:cubicBezTo>
                    <a:pt x="163" y="477"/>
                    <a:pt x="163" y="477"/>
                    <a:pt x="163" y="477"/>
                  </a:cubicBezTo>
                  <a:cubicBezTo>
                    <a:pt x="163" y="477"/>
                    <a:pt x="249" y="306"/>
                    <a:pt x="252" y="298"/>
                  </a:cubicBezTo>
                  <a:cubicBezTo>
                    <a:pt x="254" y="291"/>
                    <a:pt x="255" y="139"/>
                    <a:pt x="248" y="127"/>
                  </a:cubicBezTo>
                  <a:cubicBezTo>
                    <a:pt x="241" y="114"/>
                    <a:pt x="168" y="5"/>
                    <a:pt x="159"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1" name="Freeform 555"/>
            <p:cNvSpPr>
              <a:spLocks/>
            </p:cNvSpPr>
            <p:nvPr/>
          </p:nvSpPr>
          <p:spPr bwMode="auto">
            <a:xfrm>
              <a:off x="8239125" y="2696931"/>
              <a:ext cx="44450" cy="160338"/>
            </a:xfrm>
            <a:custGeom>
              <a:avLst/>
              <a:gdLst>
                <a:gd name="T0" fmla="*/ 18184 w 22"/>
                <a:gd name="T1" fmla="*/ 0 h 80"/>
                <a:gd name="T2" fmla="*/ 0 w 22"/>
                <a:gd name="T3" fmla="*/ 96203 h 80"/>
                <a:gd name="T4" fmla="*/ 0 w 22"/>
                <a:gd name="T5" fmla="*/ 126266 h 80"/>
                <a:gd name="T6" fmla="*/ 18184 w 22"/>
                <a:gd name="T7" fmla="*/ 64135 h 80"/>
                <a:gd name="T8" fmla="*/ 28286 w 22"/>
                <a:gd name="T9" fmla="*/ 160338 h 80"/>
                <a:gd name="T10" fmla="*/ 1818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6" y="25"/>
                    <a:pt x="9" y="32"/>
                  </a:cubicBezTo>
                  <a:cubicBezTo>
                    <a:pt x="11"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2" name="Freeform 556"/>
            <p:cNvSpPr>
              <a:spLocks/>
            </p:cNvSpPr>
            <p:nvPr/>
          </p:nvSpPr>
          <p:spPr bwMode="auto">
            <a:xfrm>
              <a:off x="8212138" y="2728681"/>
              <a:ext cx="55562" cy="279400"/>
            </a:xfrm>
            <a:custGeom>
              <a:avLst/>
              <a:gdLst>
                <a:gd name="T0" fmla="*/ 31750 w 35"/>
                <a:gd name="T1" fmla="*/ 279400 h 176"/>
                <a:gd name="T2" fmla="*/ 55562 w 35"/>
                <a:gd name="T3" fmla="*/ 115888 h 176"/>
                <a:gd name="T4" fmla="*/ 55562 w 35"/>
                <a:gd name="T5" fmla="*/ 0 h 176"/>
                <a:gd name="T6" fmla="*/ 31750 w 35"/>
                <a:gd name="T7" fmla="*/ 47625 h 176"/>
                <a:gd name="T8" fmla="*/ 0 w 35"/>
                <a:gd name="T9" fmla="*/ 279400 h 176"/>
                <a:gd name="T10" fmla="*/ 31750 w 35"/>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76">
                  <a:moveTo>
                    <a:pt x="20" y="176"/>
                  </a:moveTo>
                  <a:lnTo>
                    <a:pt x="35" y="73"/>
                  </a:lnTo>
                  <a:lnTo>
                    <a:pt x="35"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3" name="Freeform 557"/>
            <p:cNvSpPr>
              <a:spLocks/>
            </p:cNvSpPr>
            <p:nvPr/>
          </p:nvSpPr>
          <p:spPr bwMode="auto">
            <a:xfrm>
              <a:off x="8121650" y="3308119"/>
              <a:ext cx="131762" cy="90488"/>
            </a:xfrm>
            <a:custGeom>
              <a:avLst/>
              <a:gdLst>
                <a:gd name="T0" fmla="*/ 7937 w 83"/>
                <a:gd name="T1" fmla="*/ 0 h 57"/>
                <a:gd name="T2" fmla="*/ 0 w 83"/>
                <a:gd name="T3" fmla="*/ 22225 h 57"/>
                <a:gd name="T4" fmla="*/ 103187 w 83"/>
                <a:gd name="T5" fmla="*/ 80963 h 57"/>
                <a:gd name="T6" fmla="*/ 122237 w 83"/>
                <a:gd name="T7" fmla="*/ 90488 h 57"/>
                <a:gd name="T8" fmla="*/ 131762 w 83"/>
                <a:gd name="T9" fmla="*/ 68263 h 57"/>
                <a:gd name="T10" fmla="*/ 7937 w 83"/>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57">
                  <a:moveTo>
                    <a:pt x="5" y="0"/>
                  </a:moveTo>
                  <a:lnTo>
                    <a:pt x="0" y="14"/>
                  </a:lnTo>
                  <a:lnTo>
                    <a:pt x="65" y="51"/>
                  </a:lnTo>
                  <a:lnTo>
                    <a:pt x="77" y="57"/>
                  </a:lnTo>
                  <a:lnTo>
                    <a:pt x="83" y="4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4" name="Freeform 558"/>
            <p:cNvSpPr>
              <a:spLocks/>
            </p:cNvSpPr>
            <p:nvPr/>
          </p:nvSpPr>
          <p:spPr bwMode="auto">
            <a:xfrm>
              <a:off x="8013700" y="3341456"/>
              <a:ext cx="206375" cy="354013"/>
            </a:xfrm>
            <a:custGeom>
              <a:avLst/>
              <a:gdLst>
                <a:gd name="T0" fmla="*/ 206375 w 103"/>
                <a:gd name="T1" fmla="*/ 43754 h 178"/>
                <a:gd name="T2" fmla="*/ 162295 w 103"/>
                <a:gd name="T3" fmla="*/ 147174 h 178"/>
                <a:gd name="T4" fmla="*/ 128233 w 103"/>
                <a:gd name="T5" fmla="*/ 298326 h 178"/>
                <a:gd name="T6" fmla="*/ 36066 w 103"/>
                <a:gd name="T7" fmla="*/ 346058 h 178"/>
                <a:gd name="T8" fmla="*/ 2004 w 103"/>
                <a:gd name="T9" fmla="*/ 222750 h 178"/>
                <a:gd name="T10" fmla="*/ 38069 w 103"/>
                <a:gd name="T11" fmla="*/ 87509 h 178"/>
                <a:gd name="T12" fmla="*/ 108197 w 103"/>
                <a:gd name="T13" fmla="*/ 25855 h 178"/>
                <a:gd name="T14" fmla="*/ 124226 w 103"/>
                <a:gd name="T15" fmla="*/ 0 h 178"/>
                <a:gd name="T16" fmla="*/ 206375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2"/>
                  </a:moveTo>
                  <a:cubicBezTo>
                    <a:pt x="102" y="27"/>
                    <a:pt x="81" y="70"/>
                    <a:pt x="81" y="74"/>
                  </a:cubicBezTo>
                  <a:cubicBezTo>
                    <a:pt x="81" y="77"/>
                    <a:pt x="69" y="145"/>
                    <a:pt x="64" y="150"/>
                  </a:cubicBezTo>
                  <a:cubicBezTo>
                    <a:pt x="59" y="155"/>
                    <a:pt x="24" y="178"/>
                    <a:pt x="18" y="174"/>
                  </a:cubicBezTo>
                  <a:cubicBezTo>
                    <a:pt x="12" y="169"/>
                    <a:pt x="0" y="121"/>
                    <a:pt x="1" y="112"/>
                  </a:cubicBezTo>
                  <a:cubicBezTo>
                    <a:pt x="2" y="103"/>
                    <a:pt x="13" y="51"/>
                    <a:pt x="19" y="44"/>
                  </a:cubicBezTo>
                  <a:cubicBezTo>
                    <a:pt x="26" y="36"/>
                    <a:pt x="49" y="15"/>
                    <a:pt x="54" y="13"/>
                  </a:cubicBezTo>
                  <a:cubicBezTo>
                    <a:pt x="58" y="11"/>
                    <a:pt x="62" y="0"/>
                    <a:pt x="62" y="0"/>
                  </a:cubicBezTo>
                  <a:lnTo>
                    <a:pt x="103"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5" name="Freeform 559"/>
            <p:cNvSpPr>
              <a:spLocks/>
            </p:cNvSpPr>
            <p:nvPr/>
          </p:nvSpPr>
          <p:spPr bwMode="auto">
            <a:xfrm>
              <a:off x="7932738" y="2138131"/>
              <a:ext cx="246062" cy="566738"/>
            </a:xfrm>
            <a:custGeom>
              <a:avLst/>
              <a:gdLst>
                <a:gd name="T0" fmla="*/ 0 w 124"/>
                <a:gd name="T1" fmla="*/ 0 h 285"/>
                <a:gd name="T2" fmla="*/ 220265 w 124"/>
                <a:gd name="T3" fmla="*/ 83519 h 285"/>
                <a:gd name="T4" fmla="*/ 246062 w 124"/>
                <a:gd name="T5" fmla="*/ 278398 h 285"/>
                <a:gd name="T6" fmla="*/ 236140 w 124"/>
                <a:gd name="T7" fmla="*/ 381802 h 285"/>
                <a:gd name="T8" fmla="*/ 0 w 124"/>
                <a:gd name="T9" fmla="*/ 566738 h 285"/>
                <a:gd name="T10" fmla="*/ 0 w 124"/>
                <a:gd name="T11" fmla="*/ 0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5">
                  <a:moveTo>
                    <a:pt x="0" y="0"/>
                  </a:moveTo>
                  <a:cubicBezTo>
                    <a:pt x="6" y="0"/>
                    <a:pt x="100" y="12"/>
                    <a:pt x="111" y="42"/>
                  </a:cubicBezTo>
                  <a:cubicBezTo>
                    <a:pt x="123" y="73"/>
                    <a:pt x="124" y="140"/>
                    <a:pt x="124" y="140"/>
                  </a:cubicBezTo>
                  <a:cubicBezTo>
                    <a:pt x="119" y="192"/>
                    <a:pt x="119" y="192"/>
                    <a:pt x="119" y="192"/>
                  </a:cubicBezTo>
                  <a:cubicBezTo>
                    <a:pt x="119" y="192"/>
                    <a:pt x="60" y="279"/>
                    <a:pt x="0" y="285"/>
                  </a:cubicBezTo>
                  <a:lnTo>
                    <a:pt x="0" y="0"/>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6" name="Freeform 560"/>
            <p:cNvSpPr>
              <a:spLocks/>
            </p:cNvSpPr>
            <p:nvPr/>
          </p:nvSpPr>
          <p:spPr bwMode="auto">
            <a:xfrm>
              <a:off x="7424738" y="2428644"/>
              <a:ext cx="508000" cy="949325"/>
            </a:xfrm>
            <a:custGeom>
              <a:avLst/>
              <a:gdLst>
                <a:gd name="T0" fmla="*/ 508000 w 255"/>
                <a:gd name="T1" fmla="*/ 579148 h 477"/>
                <a:gd name="T2" fmla="*/ 197224 w 255"/>
                <a:gd name="T3" fmla="*/ 579148 h 477"/>
                <a:gd name="T4" fmla="*/ 314761 w 255"/>
                <a:gd name="T5" fmla="*/ 875688 h 477"/>
                <a:gd name="T6" fmla="*/ 183278 w 255"/>
                <a:gd name="T7" fmla="*/ 949325 h 477"/>
                <a:gd name="T8" fmla="*/ 5976 w 255"/>
                <a:gd name="T9" fmla="*/ 593079 h 477"/>
                <a:gd name="T10" fmla="*/ 13945 w 255"/>
                <a:gd name="T11" fmla="*/ 252755 h 477"/>
                <a:gd name="T12" fmla="*/ 191247 w 255"/>
                <a:gd name="T13" fmla="*/ 5971 h 477"/>
                <a:gd name="T14" fmla="*/ 229098 w 255"/>
                <a:gd name="T15" fmla="*/ 5971 h 477"/>
                <a:gd name="T16" fmla="*/ 404408 w 255"/>
                <a:gd name="T17" fmla="*/ 320422 h 477"/>
                <a:gd name="T18" fmla="*/ 508000 w 255"/>
                <a:gd name="T19" fmla="*/ 579148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7">
                  <a:moveTo>
                    <a:pt x="255" y="291"/>
                  </a:moveTo>
                  <a:cubicBezTo>
                    <a:pt x="99" y="291"/>
                    <a:pt x="99" y="291"/>
                    <a:pt x="99" y="291"/>
                  </a:cubicBezTo>
                  <a:cubicBezTo>
                    <a:pt x="99" y="291"/>
                    <a:pt x="155" y="439"/>
                    <a:pt x="158" y="440"/>
                  </a:cubicBezTo>
                  <a:cubicBezTo>
                    <a:pt x="92" y="477"/>
                    <a:pt x="92" y="477"/>
                    <a:pt x="92" y="477"/>
                  </a:cubicBezTo>
                  <a:cubicBezTo>
                    <a:pt x="92" y="477"/>
                    <a:pt x="6" y="306"/>
                    <a:pt x="3" y="298"/>
                  </a:cubicBezTo>
                  <a:cubicBezTo>
                    <a:pt x="1" y="291"/>
                    <a:pt x="0" y="139"/>
                    <a:pt x="7" y="127"/>
                  </a:cubicBezTo>
                  <a:cubicBezTo>
                    <a:pt x="14" y="114"/>
                    <a:pt x="87" y="5"/>
                    <a:pt x="96" y="3"/>
                  </a:cubicBezTo>
                  <a:cubicBezTo>
                    <a:pt x="106"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7" name="Freeform 561"/>
            <p:cNvSpPr>
              <a:spLocks/>
            </p:cNvSpPr>
            <p:nvPr/>
          </p:nvSpPr>
          <p:spPr bwMode="auto">
            <a:xfrm>
              <a:off x="7583488" y="2696931"/>
              <a:ext cx="42862" cy="160338"/>
            </a:xfrm>
            <a:custGeom>
              <a:avLst/>
              <a:gdLst>
                <a:gd name="T0" fmla="*/ 24493 w 21"/>
                <a:gd name="T1" fmla="*/ 0 h 80"/>
                <a:gd name="T2" fmla="*/ 42862 w 21"/>
                <a:gd name="T3" fmla="*/ 96203 h 80"/>
                <a:gd name="T4" fmla="*/ 42862 w 21"/>
                <a:gd name="T5" fmla="*/ 126266 h 80"/>
                <a:gd name="T6" fmla="*/ 24493 w 21"/>
                <a:gd name="T7" fmla="*/ 64135 h 80"/>
                <a:gd name="T8" fmla="*/ 14287 w 21"/>
                <a:gd name="T9" fmla="*/ 160338 h 80"/>
                <a:gd name="T10" fmla="*/ 24493 w 21"/>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0">
                  <a:moveTo>
                    <a:pt x="12" y="0"/>
                  </a:moveTo>
                  <a:cubicBezTo>
                    <a:pt x="21" y="48"/>
                    <a:pt x="21" y="48"/>
                    <a:pt x="21" y="48"/>
                  </a:cubicBezTo>
                  <a:cubicBezTo>
                    <a:pt x="21" y="63"/>
                    <a:pt x="21" y="63"/>
                    <a:pt x="21" y="63"/>
                  </a:cubicBezTo>
                  <a:cubicBezTo>
                    <a:pt x="21" y="63"/>
                    <a:pt x="15" y="25"/>
                    <a:pt x="12" y="32"/>
                  </a:cubicBezTo>
                  <a:cubicBezTo>
                    <a:pt x="10" y="38"/>
                    <a:pt x="7" y="80"/>
                    <a:pt x="7" y="80"/>
                  </a:cubicBezTo>
                  <a:cubicBezTo>
                    <a:pt x="7" y="80"/>
                    <a:pt x="0" y="24"/>
                    <a:pt x="12"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8" name="Freeform 562"/>
            <p:cNvSpPr>
              <a:spLocks/>
            </p:cNvSpPr>
            <p:nvPr/>
          </p:nvSpPr>
          <p:spPr bwMode="auto">
            <a:xfrm>
              <a:off x="7599363" y="2728681"/>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19" name="Freeform 563"/>
            <p:cNvSpPr>
              <a:spLocks/>
            </p:cNvSpPr>
            <p:nvPr/>
          </p:nvSpPr>
          <p:spPr bwMode="auto">
            <a:xfrm>
              <a:off x="7612063" y="3308119"/>
              <a:ext cx="133350" cy="90488"/>
            </a:xfrm>
            <a:custGeom>
              <a:avLst/>
              <a:gdLst>
                <a:gd name="T0" fmla="*/ 123825 w 84"/>
                <a:gd name="T1" fmla="*/ 0 h 57"/>
                <a:gd name="T2" fmla="*/ 133350 w 84"/>
                <a:gd name="T3" fmla="*/ 22225 h 57"/>
                <a:gd name="T4" fmla="*/ 28575 w 84"/>
                <a:gd name="T5" fmla="*/ 80963 h 57"/>
                <a:gd name="T6" fmla="*/ 9525 w 84"/>
                <a:gd name="T7" fmla="*/ 90488 h 57"/>
                <a:gd name="T8" fmla="*/ 0 w 84"/>
                <a:gd name="T9" fmla="*/ 68263 h 57"/>
                <a:gd name="T10" fmla="*/ 123825 w 84"/>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7">
                  <a:moveTo>
                    <a:pt x="78" y="0"/>
                  </a:moveTo>
                  <a:lnTo>
                    <a:pt x="84" y="14"/>
                  </a:lnTo>
                  <a:lnTo>
                    <a:pt x="18" y="51"/>
                  </a:lnTo>
                  <a:lnTo>
                    <a:pt x="6" y="57"/>
                  </a:lnTo>
                  <a:lnTo>
                    <a:pt x="0" y="43"/>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0" name="Freeform 564"/>
            <p:cNvSpPr>
              <a:spLocks/>
            </p:cNvSpPr>
            <p:nvPr/>
          </p:nvSpPr>
          <p:spPr bwMode="auto">
            <a:xfrm>
              <a:off x="7645400" y="3341456"/>
              <a:ext cx="206375" cy="354013"/>
            </a:xfrm>
            <a:custGeom>
              <a:avLst/>
              <a:gdLst>
                <a:gd name="T0" fmla="*/ 0 w 103"/>
                <a:gd name="T1" fmla="*/ 43754 h 178"/>
                <a:gd name="T2" fmla="*/ 46084 w 103"/>
                <a:gd name="T3" fmla="*/ 147174 h 178"/>
                <a:gd name="T4" fmla="*/ 78142 w 103"/>
                <a:gd name="T5" fmla="*/ 298326 h 178"/>
                <a:gd name="T6" fmla="*/ 170309 w 103"/>
                <a:gd name="T7" fmla="*/ 346058 h 178"/>
                <a:gd name="T8" fmla="*/ 204371 w 103"/>
                <a:gd name="T9" fmla="*/ 222750 h 178"/>
                <a:gd name="T10" fmla="*/ 168306 w 103"/>
                <a:gd name="T11" fmla="*/ 87509 h 178"/>
                <a:gd name="T12" fmla="*/ 100182 w 103"/>
                <a:gd name="T13" fmla="*/ 25855 h 178"/>
                <a:gd name="T14" fmla="*/ 82149 w 103"/>
                <a:gd name="T15" fmla="*/ 0 h 178"/>
                <a:gd name="T16" fmla="*/ 0 w 103"/>
                <a:gd name="T17" fmla="*/ 43754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2"/>
                  </a:moveTo>
                  <a:cubicBezTo>
                    <a:pt x="1" y="27"/>
                    <a:pt x="23" y="70"/>
                    <a:pt x="23" y="74"/>
                  </a:cubicBezTo>
                  <a:cubicBezTo>
                    <a:pt x="23" y="77"/>
                    <a:pt x="34" y="145"/>
                    <a:pt x="39" y="150"/>
                  </a:cubicBezTo>
                  <a:cubicBezTo>
                    <a:pt x="44" y="155"/>
                    <a:pt x="79" y="178"/>
                    <a:pt x="85" y="174"/>
                  </a:cubicBezTo>
                  <a:cubicBezTo>
                    <a:pt x="91" y="169"/>
                    <a:pt x="103" y="121"/>
                    <a:pt x="102" y="112"/>
                  </a:cubicBezTo>
                  <a:cubicBezTo>
                    <a:pt x="101" y="103"/>
                    <a:pt x="90" y="51"/>
                    <a:pt x="84" y="44"/>
                  </a:cubicBezTo>
                  <a:cubicBezTo>
                    <a:pt x="77" y="36"/>
                    <a:pt x="54" y="15"/>
                    <a:pt x="50" y="13"/>
                  </a:cubicBezTo>
                  <a:cubicBezTo>
                    <a:pt x="45" y="11"/>
                    <a:pt x="41" y="0"/>
                    <a:pt x="41" y="0"/>
                  </a:cubicBezTo>
                  <a:lnTo>
                    <a:pt x="0"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1" name="Freeform 565"/>
            <p:cNvSpPr>
              <a:spLocks/>
            </p:cNvSpPr>
            <p:nvPr/>
          </p:nvSpPr>
          <p:spPr bwMode="auto">
            <a:xfrm>
              <a:off x="7810500" y="2704869"/>
              <a:ext cx="242887" cy="303213"/>
            </a:xfrm>
            <a:custGeom>
              <a:avLst/>
              <a:gdLst>
                <a:gd name="T0" fmla="*/ 121444 w 122"/>
                <a:gd name="T1" fmla="*/ 41891 h 152"/>
                <a:gd name="T2" fmla="*/ 0 w 122"/>
                <a:gd name="T3" fmla="*/ 0 h 152"/>
                <a:gd name="T4" fmla="*/ 121444 w 122"/>
                <a:gd name="T5" fmla="*/ 303213 h 152"/>
                <a:gd name="T6" fmla="*/ 242887 w 122"/>
                <a:gd name="T7" fmla="*/ 0 h 152"/>
                <a:gd name="T8" fmla="*/ 121444 w 122"/>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2" name="Freeform 566"/>
            <p:cNvSpPr>
              <a:spLocks/>
            </p:cNvSpPr>
            <p:nvPr/>
          </p:nvSpPr>
          <p:spPr bwMode="auto">
            <a:xfrm>
              <a:off x="7645400" y="2415944"/>
              <a:ext cx="574675" cy="393700"/>
            </a:xfrm>
            <a:custGeom>
              <a:avLst/>
              <a:gdLst>
                <a:gd name="T0" fmla="*/ 560707 w 288"/>
                <a:gd name="T1" fmla="*/ 0 h 197"/>
                <a:gd name="T2" fmla="*/ 534767 w 288"/>
                <a:gd name="T3" fmla="*/ 0 h 197"/>
                <a:gd name="T4" fmla="*/ 524790 w 288"/>
                <a:gd name="T5" fmla="*/ 103921 h 197"/>
                <a:gd name="T6" fmla="*/ 287338 w 288"/>
                <a:gd name="T7" fmla="*/ 289779 h 197"/>
                <a:gd name="T8" fmla="*/ 49885 w 288"/>
                <a:gd name="T9" fmla="*/ 103921 h 197"/>
                <a:gd name="T10" fmla="*/ 39908 w 288"/>
                <a:gd name="T11" fmla="*/ 0 h 197"/>
                <a:gd name="T12" fmla="*/ 13968 w 288"/>
                <a:gd name="T13" fmla="*/ 0 h 197"/>
                <a:gd name="T14" fmla="*/ 13968 w 288"/>
                <a:gd name="T15" fmla="*/ 99924 h 197"/>
                <a:gd name="T16" fmla="*/ 59862 w 288"/>
                <a:gd name="T17" fmla="*/ 133898 h 197"/>
                <a:gd name="T18" fmla="*/ 109747 w 288"/>
                <a:gd name="T19" fmla="*/ 269794 h 197"/>
                <a:gd name="T20" fmla="*/ 287338 w 288"/>
                <a:gd name="T21" fmla="*/ 393700 h 197"/>
                <a:gd name="T22" fmla="*/ 464928 w 288"/>
                <a:gd name="T23" fmla="*/ 269794 h 197"/>
                <a:gd name="T24" fmla="*/ 514813 w 288"/>
                <a:gd name="T25" fmla="*/ 133898 h 197"/>
                <a:gd name="T26" fmla="*/ 560707 w 288"/>
                <a:gd name="T27" fmla="*/ 99924 h 197"/>
                <a:gd name="T28" fmla="*/ 560707 w 288"/>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8" h="197">
                  <a:moveTo>
                    <a:pt x="281" y="0"/>
                  </a:moveTo>
                  <a:cubicBezTo>
                    <a:pt x="273" y="0"/>
                    <a:pt x="268" y="0"/>
                    <a:pt x="268" y="0"/>
                  </a:cubicBezTo>
                  <a:cubicBezTo>
                    <a:pt x="263" y="52"/>
                    <a:pt x="263" y="52"/>
                    <a:pt x="263" y="52"/>
                  </a:cubicBezTo>
                  <a:cubicBezTo>
                    <a:pt x="263" y="52"/>
                    <a:pt x="185" y="145"/>
                    <a:pt x="144" y="145"/>
                  </a:cubicBezTo>
                  <a:cubicBezTo>
                    <a:pt x="104" y="145"/>
                    <a:pt x="25" y="52"/>
                    <a:pt x="25" y="52"/>
                  </a:cubicBezTo>
                  <a:cubicBezTo>
                    <a:pt x="20" y="0"/>
                    <a:pt x="20" y="0"/>
                    <a:pt x="20" y="0"/>
                  </a:cubicBezTo>
                  <a:cubicBezTo>
                    <a:pt x="20" y="0"/>
                    <a:pt x="15" y="0"/>
                    <a:pt x="7" y="0"/>
                  </a:cubicBezTo>
                  <a:cubicBezTo>
                    <a:pt x="0" y="0"/>
                    <a:pt x="6" y="41"/>
                    <a:pt x="7" y="50"/>
                  </a:cubicBezTo>
                  <a:cubicBezTo>
                    <a:pt x="9" y="59"/>
                    <a:pt x="30" y="67"/>
                    <a:pt x="30" y="67"/>
                  </a:cubicBezTo>
                  <a:cubicBezTo>
                    <a:pt x="30" y="67"/>
                    <a:pt x="47" y="115"/>
                    <a:pt x="55" y="135"/>
                  </a:cubicBezTo>
                  <a:cubicBezTo>
                    <a:pt x="64" y="155"/>
                    <a:pt x="144" y="197"/>
                    <a:pt x="144" y="197"/>
                  </a:cubicBezTo>
                  <a:cubicBezTo>
                    <a:pt x="144" y="197"/>
                    <a:pt x="224" y="155"/>
                    <a:pt x="233" y="135"/>
                  </a:cubicBezTo>
                  <a:cubicBezTo>
                    <a:pt x="242" y="115"/>
                    <a:pt x="258" y="67"/>
                    <a:pt x="258" y="67"/>
                  </a:cubicBezTo>
                  <a:cubicBezTo>
                    <a:pt x="258" y="67"/>
                    <a:pt x="279" y="59"/>
                    <a:pt x="281" y="50"/>
                  </a:cubicBezTo>
                  <a:cubicBezTo>
                    <a:pt x="282" y="41"/>
                    <a:pt x="288"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3" name="Freeform 567"/>
            <p:cNvSpPr>
              <a:spLocks/>
            </p:cNvSpPr>
            <p:nvPr/>
          </p:nvSpPr>
          <p:spPr bwMode="auto">
            <a:xfrm>
              <a:off x="7685088" y="2138131"/>
              <a:ext cx="315912" cy="590550"/>
            </a:xfrm>
            <a:custGeom>
              <a:avLst/>
              <a:gdLst>
                <a:gd name="T0" fmla="*/ 161955 w 158"/>
                <a:gd name="T1" fmla="*/ 534875 h 297"/>
                <a:gd name="T2" fmla="*/ 161955 w 158"/>
                <a:gd name="T3" fmla="*/ 534875 h 297"/>
                <a:gd name="T4" fmla="*/ 9997 w 158"/>
                <a:gd name="T5" fmla="*/ 381770 h 297"/>
                <a:gd name="T6" fmla="*/ 0 w 158"/>
                <a:gd name="T7" fmla="*/ 278374 h 297"/>
                <a:gd name="T8" fmla="*/ 25993 w 158"/>
                <a:gd name="T9" fmla="*/ 83512 h 297"/>
                <a:gd name="T10" fmla="*/ 247931 w 158"/>
                <a:gd name="T11" fmla="*/ 0 h 297"/>
                <a:gd name="T12" fmla="*/ 247931 w 158"/>
                <a:gd name="T13" fmla="*/ 534875 h 297"/>
                <a:gd name="T14" fmla="*/ 315912 w 158"/>
                <a:gd name="T15" fmla="*/ 590550 h 297"/>
                <a:gd name="T16" fmla="*/ 161955 w 158"/>
                <a:gd name="T17" fmla="*/ 534875 h 2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7">
                  <a:moveTo>
                    <a:pt x="81" y="269"/>
                  </a:moveTo>
                  <a:cubicBezTo>
                    <a:pt x="81" y="269"/>
                    <a:pt x="81" y="269"/>
                    <a:pt x="81" y="269"/>
                  </a:cubicBezTo>
                  <a:cubicBezTo>
                    <a:pt x="39" y="242"/>
                    <a:pt x="5" y="192"/>
                    <a:pt x="5" y="192"/>
                  </a:cubicBezTo>
                  <a:cubicBezTo>
                    <a:pt x="0" y="140"/>
                    <a:pt x="0" y="140"/>
                    <a:pt x="0" y="140"/>
                  </a:cubicBezTo>
                  <a:cubicBezTo>
                    <a:pt x="0" y="140"/>
                    <a:pt x="1" y="73"/>
                    <a:pt x="13" y="42"/>
                  </a:cubicBezTo>
                  <a:cubicBezTo>
                    <a:pt x="24" y="12"/>
                    <a:pt x="118" y="0"/>
                    <a:pt x="124" y="0"/>
                  </a:cubicBezTo>
                  <a:cubicBezTo>
                    <a:pt x="124" y="269"/>
                    <a:pt x="124" y="269"/>
                    <a:pt x="124" y="269"/>
                  </a:cubicBezTo>
                  <a:cubicBezTo>
                    <a:pt x="124" y="281"/>
                    <a:pt x="158" y="297"/>
                    <a:pt x="158" y="297"/>
                  </a:cubicBezTo>
                  <a:cubicBezTo>
                    <a:pt x="115" y="293"/>
                    <a:pt x="84" y="270"/>
                    <a:pt x="81" y="269"/>
                  </a:cubicBezTo>
                  <a:close/>
                </a:path>
              </a:pathLst>
            </a:custGeom>
            <a:solidFill>
              <a:srgbClr val="6D4B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4" name="Freeform 568"/>
            <p:cNvSpPr>
              <a:spLocks/>
            </p:cNvSpPr>
            <p:nvPr/>
          </p:nvSpPr>
          <p:spPr bwMode="auto">
            <a:xfrm>
              <a:off x="10791825" y="3220806"/>
              <a:ext cx="677862" cy="615950"/>
            </a:xfrm>
            <a:custGeom>
              <a:avLst/>
              <a:gdLst>
                <a:gd name="T0" fmla="*/ 677862 w 427"/>
                <a:gd name="T1" fmla="*/ 395288 h 388"/>
                <a:gd name="T2" fmla="*/ 454025 w 427"/>
                <a:gd name="T3" fmla="*/ 615950 h 388"/>
                <a:gd name="T4" fmla="*/ 334962 w 427"/>
                <a:gd name="T5" fmla="*/ 615950 h 388"/>
                <a:gd name="T6" fmla="*/ 0 w 427"/>
                <a:gd name="T7" fmla="*/ 282575 h 388"/>
                <a:gd name="T8" fmla="*/ 285750 w 427"/>
                <a:gd name="T9" fmla="*/ 0 h 388"/>
                <a:gd name="T10" fmla="*/ 677862 w 427"/>
                <a:gd name="T11" fmla="*/ 395288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7" h="388">
                  <a:moveTo>
                    <a:pt x="427" y="249"/>
                  </a:moveTo>
                  <a:lnTo>
                    <a:pt x="286" y="388"/>
                  </a:lnTo>
                  <a:lnTo>
                    <a:pt x="211" y="388"/>
                  </a:lnTo>
                  <a:lnTo>
                    <a:pt x="0" y="178"/>
                  </a:lnTo>
                  <a:lnTo>
                    <a:pt x="180" y="0"/>
                  </a:lnTo>
                  <a:lnTo>
                    <a:pt x="427" y="249"/>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5" name="Freeform 569"/>
            <p:cNvSpPr>
              <a:spLocks/>
            </p:cNvSpPr>
            <p:nvPr/>
          </p:nvSpPr>
          <p:spPr bwMode="auto">
            <a:xfrm>
              <a:off x="11126787" y="3776431"/>
              <a:ext cx="119062" cy="60325"/>
            </a:xfrm>
            <a:custGeom>
              <a:avLst/>
              <a:gdLst>
                <a:gd name="T0" fmla="*/ 119062 w 75"/>
                <a:gd name="T1" fmla="*/ 60325 h 38"/>
                <a:gd name="T2" fmla="*/ 60325 w 75"/>
                <a:gd name="T3" fmla="*/ 0 h 38"/>
                <a:gd name="T4" fmla="*/ 0 w 75"/>
                <a:gd name="T5" fmla="*/ 60325 h 38"/>
                <a:gd name="T6" fmla="*/ 119062 w 75"/>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 h="38">
                  <a:moveTo>
                    <a:pt x="75" y="38"/>
                  </a:moveTo>
                  <a:lnTo>
                    <a:pt x="38" y="0"/>
                  </a:lnTo>
                  <a:lnTo>
                    <a:pt x="0" y="38"/>
                  </a:lnTo>
                  <a:lnTo>
                    <a:pt x="75"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6" name="Freeform 570"/>
            <p:cNvSpPr>
              <a:spLocks/>
            </p:cNvSpPr>
            <p:nvPr/>
          </p:nvSpPr>
          <p:spPr bwMode="auto">
            <a:xfrm>
              <a:off x="11122025" y="3539894"/>
              <a:ext cx="239712" cy="239713"/>
            </a:xfrm>
            <a:custGeom>
              <a:avLst/>
              <a:gdLst>
                <a:gd name="T0" fmla="*/ 3995 w 120"/>
                <a:gd name="T1" fmla="*/ 225730 h 120"/>
                <a:gd name="T2" fmla="*/ 225729 w 120"/>
                <a:gd name="T3" fmla="*/ 3995 h 120"/>
                <a:gd name="T4" fmla="*/ 237714 w 120"/>
                <a:gd name="T5" fmla="*/ 3995 h 120"/>
                <a:gd name="T6" fmla="*/ 237714 w 120"/>
                <a:gd name="T7" fmla="*/ 15981 h 120"/>
                <a:gd name="T8" fmla="*/ 13983 w 120"/>
                <a:gd name="T9" fmla="*/ 237715 h 120"/>
                <a:gd name="T10" fmla="*/ 3995 w 120"/>
                <a:gd name="T11" fmla="*/ 237715 h 120"/>
                <a:gd name="T12" fmla="*/ 3995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7" name="Freeform 571"/>
            <p:cNvSpPr>
              <a:spLocks/>
            </p:cNvSpPr>
            <p:nvPr/>
          </p:nvSpPr>
          <p:spPr bwMode="auto">
            <a:xfrm>
              <a:off x="11096625" y="3514494"/>
              <a:ext cx="239712" cy="238125"/>
            </a:xfrm>
            <a:custGeom>
              <a:avLst/>
              <a:gdLst>
                <a:gd name="T0" fmla="*/ 1998 w 120"/>
                <a:gd name="T1" fmla="*/ 224234 h 120"/>
                <a:gd name="T2" fmla="*/ 223731 w 120"/>
                <a:gd name="T3" fmla="*/ 1984 h 120"/>
                <a:gd name="T4" fmla="*/ 235717 w 120"/>
                <a:gd name="T5" fmla="*/ 1984 h 120"/>
                <a:gd name="T6" fmla="*/ 235717 w 120"/>
                <a:gd name="T7" fmla="*/ 13891 h 120"/>
                <a:gd name="T8" fmla="*/ 13983 w 120"/>
                <a:gd name="T9" fmla="*/ 234156 h 120"/>
                <a:gd name="T10" fmla="*/ 1998 w 120"/>
                <a:gd name="T11" fmla="*/ 234156 h 120"/>
                <a:gd name="T12" fmla="*/ 1998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1"/>
                    <a:pt x="112" y="1"/>
                    <a:pt x="112" y="1"/>
                  </a:cubicBezTo>
                  <a:cubicBezTo>
                    <a:pt x="114" y="0"/>
                    <a:pt x="117" y="0"/>
                    <a:pt x="118" y="1"/>
                  </a:cubicBezTo>
                  <a:cubicBezTo>
                    <a:pt x="120" y="3"/>
                    <a:pt x="120" y="6"/>
                    <a:pt x="118" y="7"/>
                  </a:cubicBezTo>
                  <a:cubicBezTo>
                    <a:pt x="7" y="118"/>
                    <a:pt x="7" y="118"/>
                    <a:pt x="7" y="118"/>
                  </a:cubicBezTo>
                  <a:cubicBezTo>
                    <a:pt x="5" y="120"/>
                    <a:pt x="3" y="120"/>
                    <a:pt x="1" y="118"/>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8" name="Freeform 572"/>
            <p:cNvSpPr>
              <a:spLocks/>
            </p:cNvSpPr>
            <p:nvPr/>
          </p:nvSpPr>
          <p:spPr bwMode="auto">
            <a:xfrm>
              <a:off x="11020425" y="3439881"/>
              <a:ext cx="241300" cy="239713"/>
            </a:xfrm>
            <a:custGeom>
              <a:avLst/>
              <a:gdLst>
                <a:gd name="T0" fmla="*/ 3988 w 121"/>
                <a:gd name="T1" fmla="*/ 225730 h 120"/>
                <a:gd name="T2" fmla="*/ 227340 w 121"/>
                <a:gd name="T3" fmla="*/ 1998 h 120"/>
                <a:gd name="T4" fmla="*/ 237312 w 121"/>
                <a:gd name="T5" fmla="*/ 1998 h 120"/>
                <a:gd name="T6" fmla="*/ 239306 w 121"/>
                <a:gd name="T7" fmla="*/ 3995 h 120"/>
                <a:gd name="T8" fmla="*/ 239306 w 121"/>
                <a:gd name="T9" fmla="*/ 13983 h 120"/>
                <a:gd name="T10" fmla="*/ 13960 w 121"/>
                <a:gd name="T11" fmla="*/ 237715 h 120"/>
                <a:gd name="T12" fmla="*/ 5983 w 121"/>
                <a:gd name="T13" fmla="*/ 237715 h 120"/>
                <a:gd name="T14" fmla="*/ 3988 w 121"/>
                <a:gd name="T15" fmla="*/ 235718 h 120"/>
                <a:gd name="T16" fmla="*/ 3988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2" y="113"/>
                  </a:moveTo>
                  <a:cubicBezTo>
                    <a:pt x="114" y="1"/>
                    <a:pt x="114" y="1"/>
                    <a:pt x="114" y="1"/>
                  </a:cubicBezTo>
                  <a:cubicBezTo>
                    <a:pt x="115" y="0"/>
                    <a:pt x="118" y="0"/>
                    <a:pt x="119" y="1"/>
                  </a:cubicBezTo>
                  <a:cubicBezTo>
                    <a:pt x="120" y="2"/>
                    <a:pt x="120" y="2"/>
                    <a:pt x="120" y="2"/>
                  </a:cubicBezTo>
                  <a:cubicBezTo>
                    <a:pt x="121" y="3"/>
                    <a:pt x="121" y="5"/>
                    <a:pt x="120" y="7"/>
                  </a:cubicBezTo>
                  <a:cubicBezTo>
                    <a:pt x="7" y="119"/>
                    <a:pt x="7" y="119"/>
                    <a:pt x="7" y="119"/>
                  </a:cubicBezTo>
                  <a:cubicBezTo>
                    <a:pt x="6" y="120"/>
                    <a:pt x="4" y="120"/>
                    <a:pt x="3" y="119"/>
                  </a:cubicBezTo>
                  <a:cubicBezTo>
                    <a:pt x="2" y="118"/>
                    <a:pt x="2" y="118"/>
                    <a:pt x="2" y="118"/>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29" name="Freeform 573"/>
            <p:cNvSpPr>
              <a:spLocks/>
            </p:cNvSpPr>
            <p:nvPr/>
          </p:nvSpPr>
          <p:spPr bwMode="auto">
            <a:xfrm>
              <a:off x="10999787" y="3419244"/>
              <a:ext cx="239712" cy="238125"/>
            </a:xfrm>
            <a:custGeom>
              <a:avLst/>
              <a:gdLst>
                <a:gd name="T0" fmla="*/ 3962 w 121"/>
                <a:gd name="T1" fmla="*/ 224234 h 120"/>
                <a:gd name="T2" fmla="*/ 223863 w 121"/>
                <a:gd name="T3" fmla="*/ 1984 h 120"/>
                <a:gd name="T4" fmla="*/ 235750 w 121"/>
                <a:gd name="T5" fmla="*/ 1984 h 120"/>
                <a:gd name="T6" fmla="*/ 235750 w 121"/>
                <a:gd name="T7" fmla="*/ 13891 h 120"/>
                <a:gd name="T8" fmla="*/ 15849 w 121"/>
                <a:gd name="T9" fmla="*/ 234156 h 120"/>
                <a:gd name="T10" fmla="*/ 3962 w 121"/>
                <a:gd name="T11" fmla="*/ 234156 h 120"/>
                <a:gd name="T12" fmla="*/ 3962 w 121"/>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1"/>
                    <a:pt x="113" y="1"/>
                    <a:pt x="113" y="1"/>
                  </a:cubicBezTo>
                  <a:cubicBezTo>
                    <a:pt x="115" y="0"/>
                    <a:pt x="118" y="0"/>
                    <a:pt x="119" y="1"/>
                  </a:cubicBezTo>
                  <a:cubicBezTo>
                    <a:pt x="121" y="3"/>
                    <a:pt x="121" y="5"/>
                    <a:pt x="119" y="7"/>
                  </a:cubicBezTo>
                  <a:cubicBezTo>
                    <a:pt x="8" y="118"/>
                    <a:pt x="8" y="118"/>
                    <a:pt x="8" y="118"/>
                  </a:cubicBezTo>
                  <a:cubicBezTo>
                    <a:pt x="6" y="120"/>
                    <a:pt x="4"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0" name="Freeform 574"/>
            <p:cNvSpPr>
              <a:spLocks/>
            </p:cNvSpPr>
            <p:nvPr/>
          </p:nvSpPr>
          <p:spPr bwMode="auto">
            <a:xfrm>
              <a:off x="10975975" y="3392256"/>
              <a:ext cx="238125" cy="239713"/>
            </a:xfrm>
            <a:custGeom>
              <a:avLst/>
              <a:gdLst>
                <a:gd name="T0" fmla="*/ 3969 w 120"/>
                <a:gd name="T1" fmla="*/ 225730 h 120"/>
                <a:gd name="T2" fmla="*/ 224234 w 120"/>
                <a:gd name="T3" fmla="*/ 3995 h 120"/>
                <a:gd name="T4" fmla="*/ 236141 w 120"/>
                <a:gd name="T5" fmla="*/ 3995 h 120"/>
                <a:gd name="T6" fmla="*/ 236141 w 120"/>
                <a:gd name="T7" fmla="*/ 15981 h 120"/>
                <a:gd name="T8" fmla="*/ 13891 w 120"/>
                <a:gd name="T9" fmla="*/ 237715 h 120"/>
                <a:gd name="T10" fmla="*/ 3969 w 120"/>
                <a:gd name="T11" fmla="*/ 237715 h 120"/>
                <a:gd name="T12" fmla="*/ 3969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1" name="Freeform 575"/>
            <p:cNvSpPr>
              <a:spLocks/>
            </p:cNvSpPr>
            <p:nvPr/>
          </p:nvSpPr>
          <p:spPr bwMode="auto">
            <a:xfrm>
              <a:off x="10920412" y="3336694"/>
              <a:ext cx="238125" cy="241300"/>
            </a:xfrm>
            <a:custGeom>
              <a:avLst/>
              <a:gdLst>
                <a:gd name="T0" fmla="*/ 3969 w 120"/>
                <a:gd name="T1" fmla="*/ 225346 h 121"/>
                <a:gd name="T2" fmla="*/ 224234 w 120"/>
                <a:gd name="T3" fmla="*/ 3988 h 121"/>
                <a:gd name="T4" fmla="*/ 236141 w 120"/>
                <a:gd name="T5" fmla="*/ 3988 h 121"/>
                <a:gd name="T6" fmla="*/ 236141 w 120"/>
                <a:gd name="T7" fmla="*/ 15954 h 121"/>
                <a:gd name="T8" fmla="*/ 13891 w 120"/>
                <a:gd name="T9" fmla="*/ 237312 h 121"/>
                <a:gd name="T10" fmla="*/ 3969 w 120"/>
                <a:gd name="T11" fmla="*/ 237312 h 121"/>
                <a:gd name="T12" fmla="*/ 3969 w 120"/>
                <a:gd name="T13" fmla="*/ 225346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1">
                  <a:moveTo>
                    <a:pt x="2" y="113"/>
                  </a:moveTo>
                  <a:cubicBezTo>
                    <a:pt x="113" y="2"/>
                    <a:pt x="113" y="2"/>
                    <a:pt x="113" y="2"/>
                  </a:cubicBezTo>
                  <a:cubicBezTo>
                    <a:pt x="115" y="0"/>
                    <a:pt x="117" y="0"/>
                    <a:pt x="119" y="2"/>
                  </a:cubicBezTo>
                  <a:cubicBezTo>
                    <a:pt x="120" y="3"/>
                    <a:pt x="120" y="6"/>
                    <a:pt x="119" y="8"/>
                  </a:cubicBezTo>
                  <a:cubicBezTo>
                    <a:pt x="7" y="119"/>
                    <a:pt x="7" y="119"/>
                    <a:pt x="7" y="119"/>
                  </a:cubicBezTo>
                  <a:cubicBezTo>
                    <a:pt x="6" y="121"/>
                    <a:pt x="3" y="121"/>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2" name="Freeform 576"/>
            <p:cNvSpPr>
              <a:spLocks/>
            </p:cNvSpPr>
            <p:nvPr/>
          </p:nvSpPr>
          <p:spPr bwMode="auto">
            <a:xfrm>
              <a:off x="10891837" y="3308119"/>
              <a:ext cx="238125" cy="239713"/>
            </a:xfrm>
            <a:custGeom>
              <a:avLst/>
              <a:gdLst>
                <a:gd name="T0" fmla="*/ 1984 w 120"/>
                <a:gd name="T1" fmla="*/ 225730 h 120"/>
                <a:gd name="T2" fmla="*/ 224234 w 120"/>
                <a:gd name="T3" fmla="*/ 1998 h 120"/>
                <a:gd name="T4" fmla="*/ 234156 w 120"/>
                <a:gd name="T5" fmla="*/ 1998 h 120"/>
                <a:gd name="T6" fmla="*/ 234156 w 120"/>
                <a:gd name="T7" fmla="*/ 13983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3" y="1"/>
                    <a:pt x="113" y="1"/>
                    <a:pt x="113" y="1"/>
                  </a:cubicBezTo>
                  <a:cubicBezTo>
                    <a:pt x="114" y="0"/>
                    <a:pt x="117" y="0"/>
                    <a:pt x="118" y="1"/>
                  </a:cubicBezTo>
                  <a:cubicBezTo>
                    <a:pt x="120" y="3"/>
                    <a:pt x="120" y="6"/>
                    <a:pt x="118" y="7"/>
                  </a:cubicBezTo>
                  <a:cubicBezTo>
                    <a:pt x="7" y="119"/>
                    <a:pt x="7" y="119"/>
                    <a:pt x="7" y="119"/>
                  </a:cubicBezTo>
                  <a:cubicBezTo>
                    <a:pt x="5" y="120"/>
                    <a:pt x="3" y="120"/>
                    <a:pt x="1" y="119"/>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3" name="Freeform 577"/>
            <p:cNvSpPr>
              <a:spLocks/>
            </p:cNvSpPr>
            <p:nvPr/>
          </p:nvSpPr>
          <p:spPr bwMode="auto">
            <a:xfrm>
              <a:off x="10631487" y="3362094"/>
              <a:ext cx="676275" cy="615950"/>
            </a:xfrm>
            <a:custGeom>
              <a:avLst/>
              <a:gdLst>
                <a:gd name="T0" fmla="*/ 676275 w 426"/>
                <a:gd name="T1" fmla="*/ 393700 h 388"/>
                <a:gd name="T2" fmla="*/ 454025 w 426"/>
                <a:gd name="T3" fmla="*/ 615950 h 388"/>
                <a:gd name="T4" fmla="*/ 331788 w 426"/>
                <a:gd name="T5" fmla="*/ 615950 h 388"/>
                <a:gd name="T6" fmla="*/ 0 w 426"/>
                <a:gd name="T7" fmla="*/ 284163 h 388"/>
                <a:gd name="T8" fmla="*/ 282575 w 426"/>
                <a:gd name="T9" fmla="*/ 0 h 388"/>
                <a:gd name="T10" fmla="*/ 676275 w 426"/>
                <a:gd name="T11" fmla="*/ 393700 h 3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388">
                  <a:moveTo>
                    <a:pt x="426" y="248"/>
                  </a:moveTo>
                  <a:lnTo>
                    <a:pt x="286" y="388"/>
                  </a:lnTo>
                  <a:lnTo>
                    <a:pt x="209" y="388"/>
                  </a:lnTo>
                  <a:lnTo>
                    <a:pt x="0" y="179"/>
                  </a:lnTo>
                  <a:lnTo>
                    <a:pt x="178" y="0"/>
                  </a:lnTo>
                  <a:lnTo>
                    <a:pt x="426" y="24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4" name="Freeform 578"/>
            <p:cNvSpPr>
              <a:spLocks/>
            </p:cNvSpPr>
            <p:nvPr/>
          </p:nvSpPr>
          <p:spPr bwMode="auto">
            <a:xfrm>
              <a:off x="10963275" y="3917719"/>
              <a:ext cx="122237" cy="60325"/>
            </a:xfrm>
            <a:custGeom>
              <a:avLst/>
              <a:gdLst>
                <a:gd name="T0" fmla="*/ 122237 w 77"/>
                <a:gd name="T1" fmla="*/ 60325 h 38"/>
                <a:gd name="T2" fmla="*/ 61912 w 77"/>
                <a:gd name="T3" fmla="*/ 0 h 38"/>
                <a:gd name="T4" fmla="*/ 0 w 77"/>
                <a:gd name="T5" fmla="*/ 60325 h 38"/>
                <a:gd name="T6" fmla="*/ 122237 w 77"/>
                <a:gd name="T7" fmla="*/ 6032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38">
                  <a:moveTo>
                    <a:pt x="77" y="38"/>
                  </a:moveTo>
                  <a:lnTo>
                    <a:pt x="39" y="0"/>
                  </a:lnTo>
                  <a:lnTo>
                    <a:pt x="0" y="38"/>
                  </a:lnTo>
                  <a:lnTo>
                    <a:pt x="77"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5" name="Freeform 579"/>
            <p:cNvSpPr>
              <a:spLocks/>
            </p:cNvSpPr>
            <p:nvPr/>
          </p:nvSpPr>
          <p:spPr bwMode="auto">
            <a:xfrm>
              <a:off x="10960100" y="3681181"/>
              <a:ext cx="239712" cy="239713"/>
            </a:xfrm>
            <a:custGeom>
              <a:avLst/>
              <a:gdLst>
                <a:gd name="T0" fmla="*/ 3962 w 121"/>
                <a:gd name="T1" fmla="*/ 225730 h 120"/>
                <a:gd name="T2" fmla="*/ 223863 w 121"/>
                <a:gd name="T3" fmla="*/ 3995 h 120"/>
                <a:gd name="T4" fmla="*/ 235750 w 121"/>
                <a:gd name="T5" fmla="*/ 3995 h 120"/>
                <a:gd name="T6" fmla="*/ 235750 w 121"/>
                <a:gd name="T7" fmla="*/ 13983 h 120"/>
                <a:gd name="T8" fmla="*/ 15849 w 121"/>
                <a:gd name="T9" fmla="*/ 237715 h 120"/>
                <a:gd name="T10" fmla="*/ 3962 w 121"/>
                <a:gd name="T11" fmla="*/ 237715 h 120"/>
                <a:gd name="T12" fmla="*/ 3962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6" name="Freeform 580"/>
            <p:cNvSpPr>
              <a:spLocks/>
            </p:cNvSpPr>
            <p:nvPr/>
          </p:nvSpPr>
          <p:spPr bwMode="auto">
            <a:xfrm>
              <a:off x="10933112" y="365578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7" name="Freeform 581"/>
            <p:cNvSpPr>
              <a:spLocks/>
            </p:cNvSpPr>
            <p:nvPr/>
          </p:nvSpPr>
          <p:spPr bwMode="auto">
            <a:xfrm>
              <a:off x="10860087" y="3581169"/>
              <a:ext cx="241300" cy="239713"/>
            </a:xfrm>
            <a:custGeom>
              <a:avLst/>
              <a:gdLst>
                <a:gd name="T0" fmla="*/ 1994 w 121"/>
                <a:gd name="T1" fmla="*/ 225730 h 120"/>
                <a:gd name="T2" fmla="*/ 227340 w 121"/>
                <a:gd name="T3" fmla="*/ 1998 h 120"/>
                <a:gd name="T4" fmla="*/ 235317 w 121"/>
                <a:gd name="T5" fmla="*/ 1998 h 120"/>
                <a:gd name="T6" fmla="*/ 237312 w 121"/>
                <a:gd name="T7" fmla="*/ 3995 h 120"/>
                <a:gd name="T8" fmla="*/ 237312 w 121"/>
                <a:gd name="T9" fmla="*/ 13983 h 120"/>
                <a:gd name="T10" fmla="*/ 13960 w 121"/>
                <a:gd name="T11" fmla="*/ 237715 h 120"/>
                <a:gd name="T12" fmla="*/ 3988 w 121"/>
                <a:gd name="T13" fmla="*/ 237715 h 120"/>
                <a:gd name="T14" fmla="*/ 1994 w 121"/>
                <a:gd name="T15" fmla="*/ 235718 h 120"/>
                <a:gd name="T16" fmla="*/ 1994 w 121"/>
                <a:gd name="T17" fmla="*/ 22573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 h="120">
                  <a:moveTo>
                    <a:pt x="1" y="113"/>
                  </a:moveTo>
                  <a:cubicBezTo>
                    <a:pt x="114" y="1"/>
                    <a:pt x="114" y="1"/>
                    <a:pt x="114" y="1"/>
                  </a:cubicBezTo>
                  <a:cubicBezTo>
                    <a:pt x="115" y="0"/>
                    <a:pt x="117" y="0"/>
                    <a:pt x="118" y="1"/>
                  </a:cubicBezTo>
                  <a:cubicBezTo>
                    <a:pt x="119" y="2"/>
                    <a:pt x="119" y="2"/>
                    <a:pt x="119" y="2"/>
                  </a:cubicBezTo>
                  <a:cubicBezTo>
                    <a:pt x="121" y="3"/>
                    <a:pt x="121" y="5"/>
                    <a:pt x="119" y="7"/>
                  </a:cubicBezTo>
                  <a:cubicBezTo>
                    <a:pt x="7" y="119"/>
                    <a:pt x="7" y="119"/>
                    <a:pt x="7" y="119"/>
                  </a:cubicBezTo>
                  <a:cubicBezTo>
                    <a:pt x="6" y="120"/>
                    <a:pt x="4" y="120"/>
                    <a:pt x="2" y="119"/>
                  </a:cubicBezTo>
                  <a:cubicBezTo>
                    <a:pt x="1" y="118"/>
                    <a:pt x="1" y="118"/>
                    <a:pt x="1" y="118"/>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8" name="Freeform 583"/>
            <p:cNvSpPr>
              <a:spLocks/>
            </p:cNvSpPr>
            <p:nvPr/>
          </p:nvSpPr>
          <p:spPr bwMode="auto">
            <a:xfrm>
              <a:off x="10837863" y="3560531"/>
              <a:ext cx="239712" cy="238125"/>
            </a:xfrm>
            <a:custGeom>
              <a:avLst/>
              <a:gdLst>
                <a:gd name="T0" fmla="*/ 3995 w 120"/>
                <a:gd name="T1" fmla="*/ 222250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225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39" name="Freeform 584"/>
            <p:cNvSpPr>
              <a:spLocks/>
            </p:cNvSpPr>
            <p:nvPr/>
          </p:nvSpPr>
          <p:spPr bwMode="auto">
            <a:xfrm>
              <a:off x="10812463" y="3533544"/>
              <a:ext cx="241300" cy="239713"/>
            </a:xfrm>
            <a:custGeom>
              <a:avLst/>
              <a:gdLst>
                <a:gd name="T0" fmla="*/ 3988 w 121"/>
                <a:gd name="T1" fmla="*/ 225730 h 120"/>
                <a:gd name="T2" fmla="*/ 225346 w 121"/>
                <a:gd name="T3" fmla="*/ 3995 h 120"/>
                <a:gd name="T4" fmla="*/ 237312 w 121"/>
                <a:gd name="T5" fmla="*/ 3995 h 120"/>
                <a:gd name="T6" fmla="*/ 237312 w 121"/>
                <a:gd name="T7" fmla="*/ 13983 h 120"/>
                <a:gd name="T8" fmla="*/ 15954 w 121"/>
                <a:gd name="T9" fmla="*/ 237715 h 120"/>
                <a:gd name="T10" fmla="*/ 3988 w 121"/>
                <a:gd name="T11" fmla="*/ 237715 h 120"/>
                <a:gd name="T12" fmla="*/ 3988 w 121"/>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0" name="Freeform 585"/>
            <p:cNvSpPr>
              <a:spLocks/>
            </p:cNvSpPr>
            <p:nvPr/>
          </p:nvSpPr>
          <p:spPr bwMode="auto">
            <a:xfrm>
              <a:off x="10758488" y="3477981"/>
              <a:ext cx="238125" cy="239713"/>
            </a:xfrm>
            <a:custGeom>
              <a:avLst/>
              <a:gdLst>
                <a:gd name="T0" fmla="*/ 1984 w 120"/>
                <a:gd name="T1" fmla="*/ 225730 h 120"/>
                <a:gd name="T2" fmla="*/ 222250 w 120"/>
                <a:gd name="T3" fmla="*/ 3995 h 120"/>
                <a:gd name="T4" fmla="*/ 234156 w 120"/>
                <a:gd name="T5" fmla="*/ 3995 h 120"/>
                <a:gd name="T6" fmla="*/ 234156 w 120"/>
                <a:gd name="T7" fmla="*/ 15981 h 120"/>
                <a:gd name="T8" fmla="*/ 13891 w 120"/>
                <a:gd name="T9" fmla="*/ 237715 h 120"/>
                <a:gd name="T10" fmla="*/ 1984 w 120"/>
                <a:gd name="T11" fmla="*/ 237715 h 120"/>
                <a:gd name="T12" fmla="*/ 1984 w 120"/>
                <a:gd name="T13" fmla="*/ 22573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1" y="113"/>
                  </a:moveTo>
                  <a:cubicBezTo>
                    <a:pt x="112" y="2"/>
                    <a:pt x="112" y="2"/>
                    <a:pt x="112" y="2"/>
                  </a:cubicBezTo>
                  <a:cubicBezTo>
                    <a:pt x="114" y="0"/>
                    <a:pt x="117" y="0"/>
                    <a:pt x="118" y="2"/>
                  </a:cubicBezTo>
                  <a:cubicBezTo>
                    <a:pt x="120" y="3"/>
                    <a:pt x="120" y="6"/>
                    <a:pt x="118" y="8"/>
                  </a:cubicBezTo>
                  <a:cubicBezTo>
                    <a:pt x="7" y="119"/>
                    <a:pt x="7" y="119"/>
                    <a:pt x="7" y="119"/>
                  </a:cubicBezTo>
                  <a:cubicBezTo>
                    <a:pt x="5" y="120"/>
                    <a:pt x="3" y="120"/>
                    <a:pt x="1" y="119"/>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1" name="Freeform 586"/>
            <p:cNvSpPr>
              <a:spLocks/>
            </p:cNvSpPr>
            <p:nvPr/>
          </p:nvSpPr>
          <p:spPr bwMode="auto">
            <a:xfrm>
              <a:off x="10728325" y="3450994"/>
              <a:ext cx="239712" cy="238125"/>
            </a:xfrm>
            <a:custGeom>
              <a:avLst/>
              <a:gdLst>
                <a:gd name="T0" fmla="*/ 3995 w 120"/>
                <a:gd name="T1" fmla="*/ 224234 h 120"/>
                <a:gd name="T2" fmla="*/ 225729 w 120"/>
                <a:gd name="T3" fmla="*/ 1984 h 120"/>
                <a:gd name="T4" fmla="*/ 237714 w 120"/>
                <a:gd name="T5" fmla="*/ 1984 h 120"/>
                <a:gd name="T6" fmla="*/ 237714 w 120"/>
                <a:gd name="T7" fmla="*/ 13891 h 120"/>
                <a:gd name="T8" fmla="*/ 13983 w 120"/>
                <a:gd name="T9" fmla="*/ 234156 h 120"/>
                <a:gd name="T10" fmla="*/ 3995 w 120"/>
                <a:gd name="T11" fmla="*/ 234156 h 120"/>
                <a:gd name="T12" fmla="*/ 3995 w 120"/>
                <a:gd name="T13" fmla="*/ 224234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 y="113"/>
                  </a:moveTo>
                  <a:cubicBezTo>
                    <a:pt x="113" y="1"/>
                    <a:pt x="113" y="1"/>
                    <a:pt x="113" y="1"/>
                  </a:cubicBezTo>
                  <a:cubicBezTo>
                    <a:pt x="115" y="0"/>
                    <a:pt x="117" y="0"/>
                    <a:pt x="119" y="1"/>
                  </a:cubicBezTo>
                  <a:cubicBezTo>
                    <a:pt x="120" y="3"/>
                    <a:pt x="120" y="5"/>
                    <a:pt x="119" y="7"/>
                  </a:cubicBezTo>
                  <a:cubicBezTo>
                    <a:pt x="7" y="118"/>
                    <a:pt x="7" y="118"/>
                    <a:pt x="7" y="118"/>
                  </a:cubicBezTo>
                  <a:cubicBezTo>
                    <a:pt x="6" y="120"/>
                    <a:pt x="3"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2" name="Freeform 587"/>
            <p:cNvSpPr>
              <a:spLocks/>
            </p:cNvSpPr>
            <p:nvPr/>
          </p:nvSpPr>
          <p:spPr bwMode="auto">
            <a:xfrm>
              <a:off x="10553700" y="3258906"/>
              <a:ext cx="550862" cy="666750"/>
            </a:xfrm>
            <a:custGeom>
              <a:avLst/>
              <a:gdLst>
                <a:gd name="T0" fmla="*/ 336550 w 347"/>
                <a:gd name="T1" fmla="*/ 666750 h 420"/>
                <a:gd name="T2" fmla="*/ 46037 w 347"/>
                <a:gd name="T3" fmla="*/ 546100 h 420"/>
                <a:gd name="T4" fmla="*/ 0 w 347"/>
                <a:gd name="T5" fmla="*/ 434975 h 420"/>
                <a:gd name="T6" fmla="*/ 180975 w 347"/>
                <a:gd name="T7" fmla="*/ 0 h 420"/>
                <a:gd name="T8" fmla="*/ 550862 w 347"/>
                <a:gd name="T9" fmla="*/ 153988 h 420"/>
                <a:gd name="T10" fmla="*/ 336550 w 347"/>
                <a:gd name="T11" fmla="*/ 666750 h 4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7" h="420">
                  <a:moveTo>
                    <a:pt x="212" y="420"/>
                  </a:moveTo>
                  <a:lnTo>
                    <a:pt x="29" y="344"/>
                  </a:lnTo>
                  <a:lnTo>
                    <a:pt x="0" y="274"/>
                  </a:lnTo>
                  <a:lnTo>
                    <a:pt x="114" y="0"/>
                  </a:lnTo>
                  <a:lnTo>
                    <a:pt x="347" y="97"/>
                  </a:lnTo>
                  <a:lnTo>
                    <a:pt x="212" y="42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3" name="Freeform 588"/>
            <p:cNvSpPr>
              <a:spLocks/>
            </p:cNvSpPr>
            <p:nvPr/>
          </p:nvSpPr>
          <p:spPr bwMode="auto">
            <a:xfrm>
              <a:off x="10553700" y="3693881"/>
              <a:ext cx="79375" cy="111125"/>
            </a:xfrm>
            <a:custGeom>
              <a:avLst/>
              <a:gdLst>
                <a:gd name="T0" fmla="*/ 46038 w 50"/>
                <a:gd name="T1" fmla="*/ 111125 h 70"/>
                <a:gd name="T2" fmla="*/ 79375 w 50"/>
                <a:gd name="T3" fmla="*/ 31750 h 70"/>
                <a:gd name="T4" fmla="*/ 0 w 50"/>
                <a:gd name="T5" fmla="*/ 0 h 70"/>
                <a:gd name="T6" fmla="*/ 46038 w 50"/>
                <a:gd name="T7" fmla="*/ 111125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70">
                  <a:moveTo>
                    <a:pt x="29" y="70"/>
                  </a:moveTo>
                  <a:lnTo>
                    <a:pt x="50" y="20"/>
                  </a:lnTo>
                  <a:lnTo>
                    <a:pt x="0" y="0"/>
                  </a:lnTo>
                  <a:lnTo>
                    <a:pt x="29" y="7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4" name="Freeform 589"/>
            <p:cNvSpPr>
              <a:spLocks/>
            </p:cNvSpPr>
            <p:nvPr/>
          </p:nvSpPr>
          <p:spPr bwMode="auto">
            <a:xfrm>
              <a:off x="10607675" y="3663719"/>
              <a:ext cx="307975" cy="139700"/>
            </a:xfrm>
            <a:custGeom>
              <a:avLst/>
              <a:gdLst>
                <a:gd name="T0" fmla="*/ 13909 w 155"/>
                <a:gd name="T1" fmla="*/ 1996 h 70"/>
                <a:gd name="T2" fmla="*/ 302014 w 155"/>
                <a:gd name="T3" fmla="*/ 121739 h 70"/>
                <a:gd name="T4" fmla="*/ 305988 w 155"/>
                <a:gd name="T5" fmla="*/ 133713 h 70"/>
                <a:gd name="T6" fmla="*/ 296053 w 155"/>
                <a:gd name="T7" fmla="*/ 137704 h 70"/>
                <a:gd name="T8" fmla="*/ 7948 w 155"/>
                <a:gd name="T9" fmla="*/ 15966 h 70"/>
                <a:gd name="T10" fmla="*/ 1987 w 155"/>
                <a:gd name="T11" fmla="*/ 5987 h 70"/>
                <a:gd name="T12" fmla="*/ 13909 w 155"/>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 h="70">
                  <a:moveTo>
                    <a:pt x="7" y="1"/>
                  </a:moveTo>
                  <a:cubicBezTo>
                    <a:pt x="152" y="61"/>
                    <a:pt x="152" y="61"/>
                    <a:pt x="152" y="61"/>
                  </a:cubicBezTo>
                  <a:cubicBezTo>
                    <a:pt x="154" y="62"/>
                    <a:pt x="155" y="65"/>
                    <a:pt x="154" y="67"/>
                  </a:cubicBezTo>
                  <a:cubicBezTo>
                    <a:pt x="153" y="69"/>
                    <a:pt x="151" y="70"/>
                    <a:pt x="149" y="69"/>
                  </a:cubicBezTo>
                  <a:cubicBezTo>
                    <a:pt x="4" y="8"/>
                    <a:pt x="4" y="8"/>
                    <a:pt x="4" y="8"/>
                  </a:cubicBezTo>
                  <a:cubicBezTo>
                    <a:pt x="1" y="8"/>
                    <a:pt x="0" y="5"/>
                    <a:pt x="1" y="3"/>
                  </a:cubicBezTo>
                  <a:cubicBezTo>
                    <a:pt x="2" y="1"/>
                    <a:pt x="5" y="0"/>
                    <a:pt x="7"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5" name="Freeform 590"/>
            <p:cNvSpPr>
              <a:spLocks/>
            </p:cNvSpPr>
            <p:nvPr/>
          </p:nvSpPr>
          <p:spPr bwMode="auto">
            <a:xfrm>
              <a:off x="10623550" y="3630381"/>
              <a:ext cx="306387" cy="136525"/>
            </a:xfrm>
            <a:custGeom>
              <a:avLst/>
              <a:gdLst>
                <a:gd name="T0" fmla="*/ 11937 w 154"/>
                <a:gd name="T1" fmla="*/ 0 h 69"/>
                <a:gd name="T2" fmla="*/ 300418 w 154"/>
                <a:gd name="T3" fmla="*/ 120696 h 69"/>
                <a:gd name="T4" fmla="*/ 306387 w 154"/>
                <a:gd name="T5" fmla="*/ 130589 h 69"/>
                <a:gd name="T6" fmla="*/ 294450 w 154"/>
                <a:gd name="T7" fmla="*/ 134546 h 69"/>
                <a:gd name="T8" fmla="*/ 5969 w 154"/>
                <a:gd name="T9" fmla="*/ 15829 h 69"/>
                <a:gd name="T10" fmla="*/ 1990 w 154"/>
                <a:gd name="T11" fmla="*/ 5936 h 69"/>
                <a:gd name="T12" fmla="*/ 11937 w 154"/>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0"/>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6" name="Freeform 591"/>
            <p:cNvSpPr>
              <a:spLocks/>
            </p:cNvSpPr>
            <p:nvPr/>
          </p:nvSpPr>
          <p:spPr bwMode="auto">
            <a:xfrm>
              <a:off x="10663238" y="3531956"/>
              <a:ext cx="307975" cy="139700"/>
            </a:xfrm>
            <a:custGeom>
              <a:avLst/>
              <a:gdLst>
                <a:gd name="T0" fmla="*/ 9935 w 155"/>
                <a:gd name="T1" fmla="*/ 1996 h 70"/>
                <a:gd name="T2" fmla="*/ 302014 w 155"/>
                <a:gd name="T3" fmla="*/ 123734 h 70"/>
                <a:gd name="T4" fmla="*/ 305988 w 155"/>
                <a:gd name="T5" fmla="*/ 131717 h 70"/>
                <a:gd name="T6" fmla="*/ 304001 w 155"/>
                <a:gd name="T7" fmla="*/ 135709 h 70"/>
                <a:gd name="T8" fmla="*/ 296053 w 155"/>
                <a:gd name="T9" fmla="*/ 139700 h 70"/>
                <a:gd name="T10" fmla="*/ 3974 w 155"/>
                <a:gd name="T11" fmla="*/ 17961 h 70"/>
                <a:gd name="T12" fmla="*/ 0 w 155"/>
                <a:gd name="T13" fmla="*/ 7983 h 70"/>
                <a:gd name="T14" fmla="*/ 1987 w 155"/>
                <a:gd name="T15" fmla="*/ 5987 h 70"/>
                <a:gd name="T16" fmla="*/ 9935 w 155"/>
                <a:gd name="T17" fmla="*/ 1996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70">
                  <a:moveTo>
                    <a:pt x="5" y="1"/>
                  </a:moveTo>
                  <a:cubicBezTo>
                    <a:pt x="152" y="62"/>
                    <a:pt x="152" y="62"/>
                    <a:pt x="152" y="62"/>
                  </a:cubicBezTo>
                  <a:cubicBezTo>
                    <a:pt x="154" y="63"/>
                    <a:pt x="155" y="65"/>
                    <a:pt x="154" y="66"/>
                  </a:cubicBezTo>
                  <a:cubicBezTo>
                    <a:pt x="153" y="68"/>
                    <a:pt x="153" y="68"/>
                    <a:pt x="153" y="68"/>
                  </a:cubicBezTo>
                  <a:cubicBezTo>
                    <a:pt x="152" y="69"/>
                    <a:pt x="151" y="70"/>
                    <a:pt x="149" y="70"/>
                  </a:cubicBezTo>
                  <a:cubicBezTo>
                    <a:pt x="2" y="9"/>
                    <a:pt x="2" y="9"/>
                    <a:pt x="2" y="9"/>
                  </a:cubicBezTo>
                  <a:cubicBezTo>
                    <a:pt x="0" y="8"/>
                    <a:pt x="0" y="6"/>
                    <a:pt x="0" y="4"/>
                  </a:cubicBezTo>
                  <a:cubicBezTo>
                    <a:pt x="1" y="3"/>
                    <a:pt x="1" y="3"/>
                    <a:pt x="1" y="3"/>
                  </a:cubicBezTo>
                  <a:cubicBezTo>
                    <a:pt x="2" y="1"/>
                    <a:pt x="4" y="0"/>
                    <a:pt x="5"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7" name="Freeform 592"/>
            <p:cNvSpPr>
              <a:spLocks/>
            </p:cNvSpPr>
            <p:nvPr/>
          </p:nvSpPr>
          <p:spPr bwMode="auto">
            <a:xfrm>
              <a:off x="10674350" y="3503381"/>
              <a:ext cx="306387" cy="138113"/>
            </a:xfrm>
            <a:custGeom>
              <a:avLst/>
              <a:gdLst>
                <a:gd name="T0" fmla="*/ 11937 w 154"/>
                <a:gd name="T1" fmla="*/ 2002 h 69"/>
                <a:gd name="T2" fmla="*/ 300418 w 154"/>
                <a:gd name="T3" fmla="*/ 122100 h 69"/>
                <a:gd name="T4" fmla="*/ 306387 w 154"/>
                <a:gd name="T5" fmla="*/ 132108 h 69"/>
                <a:gd name="T6" fmla="*/ 294450 w 154"/>
                <a:gd name="T7" fmla="*/ 136111 h 69"/>
                <a:gd name="T8" fmla="*/ 5969 w 154"/>
                <a:gd name="T9" fmla="*/ 16013 h 69"/>
                <a:gd name="T10" fmla="*/ 1990 w 154"/>
                <a:gd name="T11" fmla="*/ 6005 h 69"/>
                <a:gd name="T12" fmla="*/ 11937 w 154"/>
                <a:gd name="T13" fmla="*/ 2002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69">
                  <a:moveTo>
                    <a:pt x="6" y="1"/>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8" name="Freeform 593"/>
            <p:cNvSpPr>
              <a:spLocks/>
            </p:cNvSpPr>
            <p:nvPr/>
          </p:nvSpPr>
          <p:spPr bwMode="auto">
            <a:xfrm>
              <a:off x="10688638" y="3470044"/>
              <a:ext cx="306387" cy="139700"/>
            </a:xfrm>
            <a:custGeom>
              <a:avLst/>
              <a:gdLst>
                <a:gd name="T0" fmla="*/ 11937 w 154"/>
                <a:gd name="T1" fmla="*/ 1996 h 70"/>
                <a:gd name="T2" fmla="*/ 300418 w 154"/>
                <a:gd name="T3" fmla="*/ 123734 h 70"/>
                <a:gd name="T4" fmla="*/ 304397 w 154"/>
                <a:gd name="T5" fmla="*/ 133713 h 70"/>
                <a:gd name="T6" fmla="*/ 294450 w 154"/>
                <a:gd name="T7" fmla="*/ 137704 h 70"/>
                <a:gd name="T8" fmla="*/ 5969 w 154"/>
                <a:gd name="T9" fmla="*/ 17961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2"/>
                    <a:pt x="151" y="62"/>
                    <a:pt x="151" y="62"/>
                  </a:cubicBezTo>
                  <a:cubicBezTo>
                    <a:pt x="153" y="62"/>
                    <a:pt x="154" y="65"/>
                    <a:pt x="153" y="67"/>
                  </a:cubicBezTo>
                  <a:cubicBezTo>
                    <a:pt x="153" y="69"/>
                    <a:pt x="150" y="70"/>
                    <a:pt x="148" y="69"/>
                  </a:cubicBezTo>
                  <a:cubicBezTo>
                    <a:pt x="3" y="9"/>
                    <a:pt x="3" y="9"/>
                    <a:pt x="3" y="9"/>
                  </a:cubicBezTo>
                  <a:cubicBezTo>
                    <a:pt x="1" y="8"/>
                    <a:pt x="0" y="6"/>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49" name="Freeform 594"/>
            <p:cNvSpPr>
              <a:spLocks/>
            </p:cNvSpPr>
            <p:nvPr/>
          </p:nvSpPr>
          <p:spPr bwMode="auto">
            <a:xfrm>
              <a:off x="10718800" y="3398606"/>
              <a:ext cx="306387" cy="139700"/>
            </a:xfrm>
            <a:custGeom>
              <a:avLst/>
              <a:gdLst>
                <a:gd name="T0" fmla="*/ 11937 w 154"/>
                <a:gd name="T1" fmla="*/ 1996 h 70"/>
                <a:gd name="T2" fmla="*/ 300418 w 154"/>
                <a:gd name="T3" fmla="*/ 121739 h 70"/>
                <a:gd name="T4" fmla="*/ 306387 w 154"/>
                <a:gd name="T5" fmla="*/ 133713 h 70"/>
                <a:gd name="T6" fmla="*/ 294450 w 154"/>
                <a:gd name="T7" fmla="*/ 137704 h 70"/>
                <a:gd name="T8" fmla="*/ 5969 w 154"/>
                <a:gd name="T9" fmla="*/ 15966 h 70"/>
                <a:gd name="T10" fmla="*/ 199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4"/>
                    <a:pt x="154" y="67"/>
                  </a:cubicBezTo>
                  <a:cubicBezTo>
                    <a:pt x="153" y="69"/>
                    <a:pt x="150" y="70"/>
                    <a:pt x="148" y="69"/>
                  </a:cubicBezTo>
                  <a:cubicBezTo>
                    <a:pt x="3" y="8"/>
                    <a:pt x="3" y="8"/>
                    <a:pt x="3" y="8"/>
                  </a:cubicBezTo>
                  <a:cubicBezTo>
                    <a:pt x="1" y="8"/>
                    <a:pt x="0" y="5"/>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0" name="Freeform 595"/>
            <p:cNvSpPr>
              <a:spLocks/>
            </p:cNvSpPr>
            <p:nvPr/>
          </p:nvSpPr>
          <p:spPr bwMode="auto">
            <a:xfrm>
              <a:off x="10734675" y="3360506"/>
              <a:ext cx="306387" cy="139700"/>
            </a:xfrm>
            <a:custGeom>
              <a:avLst/>
              <a:gdLst>
                <a:gd name="T0" fmla="*/ 11937 w 154"/>
                <a:gd name="T1" fmla="*/ 1996 h 70"/>
                <a:gd name="T2" fmla="*/ 300418 w 154"/>
                <a:gd name="T3" fmla="*/ 121739 h 70"/>
                <a:gd name="T4" fmla="*/ 304397 w 154"/>
                <a:gd name="T5" fmla="*/ 133713 h 70"/>
                <a:gd name="T6" fmla="*/ 294450 w 154"/>
                <a:gd name="T7" fmla="*/ 137704 h 70"/>
                <a:gd name="T8" fmla="*/ 5969 w 154"/>
                <a:gd name="T9" fmla="*/ 17961 h 70"/>
                <a:gd name="T10" fmla="*/ 0 w 154"/>
                <a:gd name="T11" fmla="*/ 5987 h 70"/>
                <a:gd name="T12" fmla="*/ 11937 w 154"/>
                <a:gd name="T13" fmla="*/ 199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70">
                  <a:moveTo>
                    <a:pt x="6" y="1"/>
                  </a:moveTo>
                  <a:cubicBezTo>
                    <a:pt x="151" y="61"/>
                    <a:pt x="151" y="61"/>
                    <a:pt x="151" y="61"/>
                  </a:cubicBezTo>
                  <a:cubicBezTo>
                    <a:pt x="153" y="62"/>
                    <a:pt x="154" y="65"/>
                    <a:pt x="153" y="67"/>
                  </a:cubicBezTo>
                  <a:cubicBezTo>
                    <a:pt x="152" y="69"/>
                    <a:pt x="150" y="70"/>
                    <a:pt x="148" y="69"/>
                  </a:cubicBezTo>
                  <a:cubicBezTo>
                    <a:pt x="3" y="9"/>
                    <a:pt x="3" y="9"/>
                    <a:pt x="3" y="9"/>
                  </a:cubicBezTo>
                  <a:cubicBezTo>
                    <a:pt x="1" y="8"/>
                    <a:pt x="0" y="5"/>
                    <a:pt x="0"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1" name="Freeform 596"/>
            <p:cNvSpPr>
              <a:spLocks/>
            </p:cNvSpPr>
            <p:nvPr/>
          </p:nvSpPr>
          <p:spPr bwMode="auto">
            <a:xfrm>
              <a:off x="10928350" y="3211281"/>
              <a:ext cx="666750" cy="549275"/>
            </a:xfrm>
            <a:custGeom>
              <a:avLst/>
              <a:gdLst>
                <a:gd name="T0" fmla="*/ 666750 w 420"/>
                <a:gd name="T1" fmla="*/ 211138 h 346"/>
                <a:gd name="T2" fmla="*/ 546100 w 420"/>
                <a:gd name="T3" fmla="*/ 501650 h 346"/>
                <a:gd name="T4" fmla="*/ 434975 w 420"/>
                <a:gd name="T5" fmla="*/ 549275 h 346"/>
                <a:gd name="T6" fmla="*/ 0 w 420"/>
                <a:gd name="T7" fmla="*/ 368300 h 346"/>
                <a:gd name="T8" fmla="*/ 152400 w 420"/>
                <a:gd name="T9" fmla="*/ 0 h 346"/>
                <a:gd name="T10" fmla="*/ 666750 w 420"/>
                <a:gd name="T11" fmla="*/ 211138 h 3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0" h="346">
                  <a:moveTo>
                    <a:pt x="420" y="133"/>
                  </a:moveTo>
                  <a:lnTo>
                    <a:pt x="344" y="316"/>
                  </a:lnTo>
                  <a:lnTo>
                    <a:pt x="274" y="346"/>
                  </a:lnTo>
                  <a:lnTo>
                    <a:pt x="0" y="232"/>
                  </a:lnTo>
                  <a:lnTo>
                    <a:pt x="96" y="0"/>
                  </a:lnTo>
                  <a:lnTo>
                    <a:pt x="420" y="133"/>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2" name="Freeform 597"/>
            <p:cNvSpPr>
              <a:spLocks/>
            </p:cNvSpPr>
            <p:nvPr/>
          </p:nvSpPr>
          <p:spPr bwMode="auto">
            <a:xfrm>
              <a:off x="11363325" y="3681181"/>
              <a:ext cx="111125" cy="79375"/>
            </a:xfrm>
            <a:custGeom>
              <a:avLst/>
              <a:gdLst>
                <a:gd name="T0" fmla="*/ 111125 w 70"/>
                <a:gd name="T1" fmla="*/ 31750 h 50"/>
                <a:gd name="T2" fmla="*/ 31750 w 70"/>
                <a:gd name="T3" fmla="*/ 0 h 50"/>
                <a:gd name="T4" fmla="*/ 0 w 70"/>
                <a:gd name="T5" fmla="*/ 79375 h 50"/>
                <a:gd name="T6" fmla="*/ 111125 w 70"/>
                <a:gd name="T7" fmla="*/ 31750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50">
                  <a:moveTo>
                    <a:pt x="70" y="20"/>
                  </a:moveTo>
                  <a:lnTo>
                    <a:pt x="20" y="0"/>
                  </a:lnTo>
                  <a:lnTo>
                    <a:pt x="0" y="50"/>
                  </a:lnTo>
                  <a:lnTo>
                    <a:pt x="70" y="2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3" name="Freeform 598"/>
            <p:cNvSpPr>
              <a:spLocks/>
            </p:cNvSpPr>
            <p:nvPr/>
          </p:nvSpPr>
          <p:spPr bwMode="auto">
            <a:xfrm>
              <a:off x="11333163" y="3398606"/>
              <a:ext cx="138112" cy="306388"/>
            </a:xfrm>
            <a:custGeom>
              <a:avLst/>
              <a:gdLst>
                <a:gd name="T0" fmla="*/ 2002 w 69"/>
                <a:gd name="T1" fmla="*/ 294451 h 154"/>
                <a:gd name="T2" fmla="*/ 122099 w 69"/>
                <a:gd name="T3" fmla="*/ 5969 h 154"/>
                <a:gd name="T4" fmla="*/ 132107 w 69"/>
                <a:gd name="T5" fmla="*/ 1990 h 154"/>
                <a:gd name="T6" fmla="*/ 138112 w 69"/>
                <a:gd name="T7" fmla="*/ 11937 h 154"/>
                <a:gd name="T8" fmla="*/ 18015 w 69"/>
                <a:gd name="T9" fmla="*/ 300419 h 154"/>
                <a:gd name="T10" fmla="*/ 6005 w 69"/>
                <a:gd name="T11" fmla="*/ 306388 h 154"/>
                <a:gd name="T12" fmla="*/ 2002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9" y="6"/>
                  </a:cubicBezTo>
                  <a:cubicBezTo>
                    <a:pt x="9" y="151"/>
                    <a:pt x="9" y="151"/>
                    <a:pt x="9" y="151"/>
                  </a:cubicBezTo>
                  <a:cubicBezTo>
                    <a:pt x="8"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4" name="Freeform 599"/>
            <p:cNvSpPr>
              <a:spLocks/>
            </p:cNvSpPr>
            <p:nvPr/>
          </p:nvSpPr>
          <p:spPr bwMode="auto">
            <a:xfrm>
              <a:off x="11299825" y="3382731"/>
              <a:ext cx="138112" cy="307975"/>
            </a:xfrm>
            <a:custGeom>
              <a:avLst/>
              <a:gdLst>
                <a:gd name="T0" fmla="*/ 0 w 69"/>
                <a:gd name="T1" fmla="*/ 296053 h 155"/>
                <a:gd name="T2" fmla="*/ 122099 w 69"/>
                <a:gd name="T3" fmla="*/ 5961 h 155"/>
                <a:gd name="T4" fmla="*/ 132107 w 69"/>
                <a:gd name="T5" fmla="*/ 1987 h 155"/>
                <a:gd name="T6" fmla="*/ 136110 w 69"/>
                <a:gd name="T7" fmla="*/ 13909 h 155"/>
                <a:gd name="T8" fmla="*/ 16013 w 69"/>
                <a:gd name="T9" fmla="*/ 302014 h 155"/>
                <a:gd name="T10" fmla="*/ 6005 w 69"/>
                <a:gd name="T11" fmla="*/ 305988 h 155"/>
                <a:gd name="T12" fmla="*/ 0 w 69"/>
                <a:gd name="T13" fmla="*/ 296053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0" y="149"/>
                  </a:moveTo>
                  <a:cubicBezTo>
                    <a:pt x="61" y="3"/>
                    <a:pt x="61" y="3"/>
                    <a:pt x="61" y="3"/>
                  </a:cubicBezTo>
                  <a:cubicBezTo>
                    <a:pt x="61" y="1"/>
                    <a:pt x="64" y="0"/>
                    <a:pt x="66" y="1"/>
                  </a:cubicBezTo>
                  <a:cubicBezTo>
                    <a:pt x="68" y="2"/>
                    <a:pt x="69" y="5"/>
                    <a:pt x="68" y="7"/>
                  </a:cubicBezTo>
                  <a:cubicBezTo>
                    <a:pt x="8" y="152"/>
                    <a:pt x="8" y="152"/>
                    <a:pt x="8" y="152"/>
                  </a:cubicBezTo>
                  <a:cubicBezTo>
                    <a:pt x="7" y="154"/>
                    <a:pt x="5" y="155"/>
                    <a:pt x="3" y="154"/>
                  </a:cubicBezTo>
                  <a:cubicBezTo>
                    <a:pt x="1" y="153"/>
                    <a:pt x="0" y="151"/>
                    <a:pt x="0"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5" name="Freeform 600"/>
            <p:cNvSpPr>
              <a:spLocks/>
            </p:cNvSpPr>
            <p:nvPr/>
          </p:nvSpPr>
          <p:spPr bwMode="auto">
            <a:xfrm>
              <a:off x="11202988" y="3343044"/>
              <a:ext cx="138112" cy="307975"/>
            </a:xfrm>
            <a:custGeom>
              <a:avLst/>
              <a:gdLst>
                <a:gd name="T0" fmla="*/ 1973 w 70"/>
                <a:gd name="T1" fmla="*/ 298040 h 155"/>
                <a:gd name="T2" fmla="*/ 122328 w 70"/>
                <a:gd name="T3" fmla="*/ 5961 h 155"/>
                <a:gd name="T4" fmla="*/ 130220 w 70"/>
                <a:gd name="T5" fmla="*/ 1987 h 155"/>
                <a:gd name="T6" fmla="*/ 134166 w 70"/>
                <a:gd name="T7" fmla="*/ 3974 h 155"/>
                <a:gd name="T8" fmla="*/ 136139 w 70"/>
                <a:gd name="T9" fmla="*/ 11922 h 155"/>
                <a:gd name="T10" fmla="*/ 17757 w 70"/>
                <a:gd name="T11" fmla="*/ 304001 h 155"/>
                <a:gd name="T12" fmla="*/ 7892 w 70"/>
                <a:gd name="T13" fmla="*/ 307975 h 155"/>
                <a:gd name="T14" fmla="*/ 5919 w 70"/>
                <a:gd name="T15" fmla="*/ 305988 h 155"/>
                <a:gd name="T16" fmla="*/ 1973 w 70"/>
                <a:gd name="T17" fmla="*/ 298040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55">
                  <a:moveTo>
                    <a:pt x="1" y="150"/>
                  </a:moveTo>
                  <a:cubicBezTo>
                    <a:pt x="62" y="3"/>
                    <a:pt x="62" y="3"/>
                    <a:pt x="62" y="3"/>
                  </a:cubicBezTo>
                  <a:cubicBezTo>
                    <a:pt x="62" y="1"/>
                    <a:pt x="64" y="0"/>
                    <a:pt x="66" y="1"/>
                  </a:cubicBezTo>
                  <a:cubicBezTo>
                    <a:pt x="68" y="2"/>
                    <a:pt x="68" y="2"/>
                    <a:pt x="68" y="2"/>
                  </a:cubicBezTo>
                  <a:cubicBezTo>
                    <a:pt x="69" y="2"/>
                    <a:pt x="70" y="4"/>
                    <a:pt x="69" y="6"/>
                  </a:cubicBezTo>
                  <a:cubicBezTo>
                    <a:pt x="9" y="153"/>
                    <a:pt x="9" y="153"/>
                    <a:pt x="9" y="153"/>
                  </a:cubicBezTo>
                  <a:cubicBezTo>
                    <a:pt x="8" y="155"/>
                    <a:pt x="6" y="155"/>
                    <a:pt x="4" y="155"/>
                  </a:cubicBezTo>
                  <a:cubicBezTo>
                    <a:pt x="3" y="154"/>
                    <a:pt x="3" y="154"/>
                    <a:pt x="3" y="154"/>
                  </a:cubicBezTo>
                  <a:cubicBezTo>
                    <a:pt x="1" y="153"/>
                    <a:pt x="0" y="151"/>
                    <a:pt x="1" y="15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6" name="Freeform 601"/>
            <p:cNvSpPr>
              <a:spLocks/>
            </p:cNvSpPr>
            <p:nvPr/>
          </p:nvSpPr>
          <p:spPr bwMode="auto">
            <a:xfrm>
              <a:off x="11174413" y="3330344"/>
              <a:ext cx="138112" cy="309563"/>
            </a:xfrm>
            <a:custGeom>
              <a:avLst/>
              <a:gdLst>
                <a:gd name="T0" fmla="*/ 2002 w 69"/>
                <a:gd name="T1" fmla="*/ 297580 h 155"/>
                <a:gd name="T2" fmla="*/ 122099 w 69"/>
                <a:gd name="T3" fmla="*/ 7989 h 155"/>
                <a:gd name="T4" fmla="*/ 132107 w 69"/>
                <a:gd name="T5" fmla="*/ 1997 h 155"/>
                <a:gd name="T6" fmla="*/ 136110 w 69"/>
                <a:gd name="T7" fmla="*/ 13980 h 155"/>
                <a:gd name="T8" fmla="*/ 16013 w 69"/>
                <a:gd name="T9" fmla="*/ 303571 h 155"/>
                <a:gd name="T10" fmla="*/ 6005 w 69"/>
                <a:gd name="T11" fmla="*/ 307566 h 155"/>
                <a:gd name="T12" fmla="*/ 2002 w 69"/>
                <a:gd name="T13" fmla="*/ 297580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9"/>
                  </a:moveTo>
                  <a:cubicBezTo>
                    <a:pt x="61" y="4"/>
                    <a:pt x="61" y="4"/>
                    <a:pt x="61" y="4"/>
                  </a:cubicBezTo>
                  <a:cubicBezTo>
                    <a:pt x="62" y="1"/>
                    <a:pt x="64" y="0"/>
                    <a:pt x="66" y="1"/>
                  </a:cubicBezTo>
                  <a:cubicBezTo>
                    <a:pt x="68" y="2"/>
                    <a:pt x="69" y="5"/>
                    <a:pt x="68" y="7"/>
                  </a:cubicBezTo>
                  <a:cubicBezTo>
                    <a:pt x="8" y="152"/>
                    <a:pt x="8" y="152"/>
                    <a:pt x="8" y="152"/>
                  </a:cubicBezTo>
                  <a:cubicBezTo>
                    <a:pt x="7" y="154"/>
                    <a:pt x="5" y="155"/>
                    <a:pt x="3" y="154"/>
                  </a:cubicBezTo>
                  <a:cubicBezTo>
                    <a:pt x="1" y="153"/>
                    <a:pt x="0" y="151"/>
                    <a:pt x="1"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7" name="Freeform 602"/>
            <p:cNvSpPr>
              <a:spLocks/>
            </p:cNvSpPr>
            <p:nvPr/>
          </p:nvSpPr>
          <p:spPr bwMode="auto">
            <a:xfrm>
              <a:off x="11141075" y="3319231"/>
              <a:ext cx="139700" cy="306388"/>
            </a:xfrm>
            <a:custGeom>
              <a:avLst/>
              <a:gdLst>
                <a:gd name="T0" fmla="*/ 1996 w 70"/>
                <a:gd name="T1" fmla="*/ 294451 h 154"/>
                <a:gd name="T2" fmla="*/ 121739 w 70"/>
                <a:gd name="T3" fmla="*/ 5969 h 154"/>
                <a:gd name="T4" fmla="*/ 133713 w 70"/>
                <a:gd name="T5" fmla="*/ 1990 h 154"/>
                <a:gd name="T6" fmla="*/ 137704 w 70"/>
                <a:gd name="T7" fmla="*/ 11937 h 154"/>
                <a:gd name="T8" fmla="*/ 17961 w 70"/>
                <a:gd name="T9" fmla="*/ 300419 h 154"/>
                <a:gd name="T10" fmla="*/ 5987 w 70"/>
                <a:gd name="T11" fmla="*/ 306388 h 154"/>
                <a:gd name="T12" fmla="*/ 1996 w 70"/>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154">
                  <a:moveTo>
                    <a:pt x="1" y="148"/>
                  </a:moveTo>
                  <a:cubicBezTo>
                    <a:pt x="61" y="3"/>
                    <a:pt x="61" y="3"/>
                    <a:pt x="61" y="3"/>
                  </a:cubicBezTo>
                  <a:cubicBezTo>
                    <a:pt x="62" y="1"/>
                    <a:pt x="65" y="0"/>
                    <a:pt x="67" y="1"/>
                  </a:cubicBezTo>
                  <a:cubicBezTo>
                    <a:pt x="69" y="1"/>
                    <a:pt x="70" y="4"/>
                    <a:pt x="69" y="6"/>
                  </a:cubicBezTo>
                  <a:cubicBezTo>
                    <a:pt x="9" y="151"/>
                    <a:pt x="9" y="151"/>
                    <a:pt x="9" y="151"/>
                  </a:cubicBezTo>
                  <a:cubicBezTo>
                    <a:pt x="8" y="153"/>
                    <a:pt x="6"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8" name="Freeform 603"/>
            <p:cNvSpPr>
              <a:spLocks/>
            </p:cNvSpPr>
            <p:nvPr/>
          </p:nvSpPr>
          <p:spPr bwMode="auto">
            <a:xfrm>
              <a:off x="11069638" y="3289069"/>
              <a:ext cx="136525" cy="306388"/>
            </a:xfrm>
            <a:custGeom>
              <a:avLst/>
              <a:gdLst>
                <a:gd name="T0" fmla="*/ 1979 w 69"/>
                <a:gd name="T1" fmla="*/ 294451 h 154"/>
                <a:gd name="T2" fmla="*/ 120696 w 69"/>
                <a:gd name="T3" fmla="*/ 5969 h 154"/>
                <a:gd name="T4" fmla="*/ 130589 w 69"/>
                <a:gd name="T5" fmla="*/ 1990 h 154"/>
                <a:gd name="T6" fmla="*/ 134546 w 69"/>
                <a:gd name="T7" fmla="*/ 11937 h 154"/>
                <a:gd name="T8" fmla="*/ 15829 w 69"/>
                <a:gd name="T9" fmla="*/ 300419 h 154"/>
                <a:gd name="T10" fmla="*/ 5936 w 69"/>
                <a:gd name="T11" fmla="*/ 306388 h 154"/>
                <a:gd name="T12" fmla="*/ 1979 w 69"/>
                <a:gd name="T13" fmla="*/ 294451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4">
                  <a:moveTo>
                    <a:pt x="1" y="148"/>
                  </a:moveTo>
                  <a:cubicBezTo>
                    <a:pt x="61" y="3"/>
                    <a:pt x="61" y="3"/>
                    <a:pt x="61" y="3"/>
                  </a:cubicBezTo>
                  <a:cubicBezTo>
                    <a:pt x="62" y="1"/>
                    <a:pt x="64" y="0"/>
                    <a:pt x="66" y="1"/>
                  </a:cubicBezTo>
                  <a:cubicBezTo>
                    <a:pt x="68" y="1"/>
                    <a:pt x="69" y="4"/>
                    <a:pt x="68" y="6"/>
                  </a:cubicBezTo>
                  <a:cubicBezTo>
                    <a:pt x="8" y="151"/>
                    <a:pt x="8" y="151"/>
                    <a:pt x="8" y="151"/>
                  </a:cubicBezTo>
                  <a:cubicBezTo>
                    <a:pt x="7"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59" name="Freeform 604"/>
            <p:cNvSpPr>
              <a:spLocks/>
            </p:cNvSpPr>
            <p:nvPr/>
          </p:nvSpPr>
          <p:spPr bwMode="auto">
            <a:xfrm>
              <a:off x="11031538" y="3273194"/>
              <a:ext cx="136525" cy="307975"/>
            </a:xfrm>
            <a:custGeom>
              <a:avLst/>
              <a:gdLst>
                <a:gd name="T0" fmla="*/ 1979 w 69"/>
                <a:gd name="T1" fmla="*/ 294066 h 155"/>
                <a:gd name="T2" fmla="*/ 120696 w 69"/>
                <a:gd name="T3" fmla="*/ 5961 h 155"/>
                <a:gd name="T4" fmla="*/ 130589 w 69"/>
                <a:gd name="T5" fmla="*/ 1987 h 155"/>
                <a:gd name="T6" fmla="*/ 136525 w 69"/>
                <a:gd name="T7" fmla="*/ 11922 h 155"/>
                <a:gd name="T8" fmla="*/ 15829 w 69"/>
                <a:gd name="T9" fmla="*/ 302014 h 155"/>
                <a:gd name="T10" fmla="*/ 5936 w 69"/>
                <a:gd name="T11" fmla="*/ 305988 h 155"/>
                <a:gd name="T12" fmla="*/ 1979 w 69"/>
                <a:gd name="T13" fmla="*/ 294066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55">
                  <a:moveTo>
                    <a:pt x="1" y="148"/>
                  </a:moveTo>
                  <a:cubicBezTo>
                    <a:pt x="61" y="3"/>
                    <a:pt x="61" y="3"/>
                    <a:pt x="61" y="3"/>
                  </a:cubicBezTo>
                  <a:cubicBezTo>
                    <a:pt x="62" y="1"/>
                    <a:pt x="64" y="0"/>
                    <a:pt x="66" y="1"/>
                  </a:cubicBezTo>
                  <a:cubicBezTo>
                    <a:pt x="68" y="2"/>
                    <a:pt x="69" y="4"/>
                    <a:pt x="69" y="6"/>
                  </a:cubicBezTo>
                  <a:cubicBezTo>
                    <a:pt x="8" y="152"/>
                    <a:pt x="8" y="152"/>
                    <a:pt x="8" y="152"/>
                  </a:cubicBezTo>
                  <a:cubicBezTo>
                    <a:pt x="8" y="154"/>
                    <a:pt x="5" y="155"/>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0" name="Freeform 605"/>
            <p:cNvSpPr>
              <a:spLocks/>
            </p:cNvSpPr>
            <p:nvPr/>
          </p:nvSpPr>
          <p:spPr bwMode="auto">
            <a:xfrm>
              <a:off x="10737850" y="3300181"/>
              <a:ext cx="546100" cy="730250"/>
            </a:xfrm>
            <a:custGeom>
              <a:avLst/>
              <a:gdLst>
                <a:gd name="T0" fmla="*/ 546100 w 344"/>
                <a:gd name="T1" fmla="*/ 709613 h 460"/>
                <a:gd name="T2" fmla="*/ 144463 w 344"/>
                <a:gd name="T3" fmla="*/ 730250 h 460"/>
                <a:gd name="T4" fmla="*/ 30163 w 344"/>
                <a:gd name="T5" fmla="*/ 625475 h 460"/>
                <a:gd name="T6" fmla="*/ 0 w 344"/>
                <a:gd name="T7" fmla="*/ 25400 h 460"/>
                <a:gd name="T8" fmla="*/ 509588 w 344"/>
                <a:gd name="T9" fmla="*/ 0 h 460"/>
                <a:gd name="T10" fmla="*/ 546100 w 344"/>
                <a:gd name="T11" fmla="*/ 709613 h 4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4" h="460">
                  <a:moveTo>
                    <a:pt x="344" y="447"/>
                  </a:moveTo>
                  <a:lnTo>
                    <a:pt x="91" y="460"/>
                  </a:lnTo>
                  <a:lnTo>
                    <a:pt x="19" y="394"/>
                  </a:lnTo>
                  <a:lnTo>
                    <a:pt x="0" y="16"/>
                  </a:lnTo>
                  <a:lnTo>
                    <a:pt x="321" y="0"/>
                  </a:lnTo>
                  <a:lnTo>
                    <a:pt x="344" y="447"/>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1" name="Freeform 606"/>
            <p:cNvSpPr>
              <a:spLocks/>
            </p:cNvSpPr>
            <p:nvPr/>
          </p:nvSpPr>
          <p:spPr bwMode="auto">
            <a:xfrm>
              <a:off x="10768013" y="3920894"/>
              <a:ext cx="114300" cy="109538"/>
            </a:xfrm>
            <a:custGeom>
              <a:avLst/>
              <a:gdLst>
                <a:gd name="T0" fmla="*/ 114300 w 72"/>
                <a:gd name="T1" fmla="*/ 109538 h 69"/>
                <a:gd name="T2" fmla="*/ 107950 w 72"/>
                <a:gd name="T3" fmla="*/ 0 h 69"/>
                <a:gd name="T4" fmla="*/ 0 w 72"/>
                <a:gd name="T5" fmla="*/ 4763 h 69"/>
                <a:gd name="T6" fmla="*/ 114300 w 72"/>
                <a:gd name="T7" fmla="*/ 109538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69">
                  <a:moveTo>
                    <a:pt x="72" y="69"/>
                  </a:moveTo>
                  <a:lnTo>
                    <a:pt x="68" y="0"/>
                  </a:lnTo>
                  <a:lnTo>
                    <a:pt x="0" y="3"/>
                  </a:lnTo>
                  <a:lnTo>
                    <a:pt x="72" y="69"/>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2" name="Freeform 607"/>
            <p:cNvSpPr>
              <a:spLocks/>
            </p:cNvSpPr>
            <p:nvPr/>
          </p:nvSpPr>
          <p:spPr bwMode="auto">
            <a:xfrm>
              <a:off x="10820400" y="3836756"/>
              <a:ext cx="419100" cy="41275"/>
            </a:xfrm>
            <a:custGeom>
              <a:avLst/>
              <a:gdLst>
                <a:gd name="T0" fmla="*/ 9931 w 211"/>
                <a:gd name="T1" fmla="*/ 19655 h 21"/>
                <a:gd name="T2" fmla="*/ 407182 w 211"/>
                <a:gd name="T3" fmla="*/ 0 h 21"/>
                <a:gd name="T4" fmla="*/ 419100 w 211"/>
                <a:gd name="T5" fmla="*/ 9827 h 21"/>
                <a:gd name="T6" fmla="*/ 409169 w 211"/>
                <a:gd name="T7" fmla="*/ 21620 h 21"/>
                <a:gd name="T8" fmla="*/ 9931 w 211"/>
                <a:gd name="T9" fmla="*/ 41275 h 21"/>
                <a:gd name="T10" fmla="*/ 0 w 211"/>
                <a:gd name="T11" fmla="*/ 31448 h 21"/>
                <a:gd name="T12" fmla="*/ 9931 w 211"/>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1">
                  <a:moveTo>
                    <a:pt x="5" y="10"/>
                  </a:moveTo>
                  <a:cubicBezTo>
                    <a:pt x="205" y="0"/>
                    <a:pt x="205" y="0"/>
                    <a:pt x="205" y="0"/>
                  </a:cubicBezTo>
                  <a:cubicBezTo>
                    <a:pt x="208" y="0"/>
                    <a:pt x="211" y="3"/>
                    <a:pt x="211" y="5"/>
                  </a:cubicBezTo>
                  <a:cubicBezTo>
                    <a:pt x="211" y="8"/>
                    <a:pt x="209" y="11"/>
                    <a:pt x="206" y="11"/>
                  </a:cubicBezTo>
                  <a:cubicBezTo>
                    <a:pt x="5" y="21"/>
                    <a:pt x="5" y="21"/>
                    <a:pt x="5" y="21"/>
                  </a:cubicBezTo>
                  <a:cubicBezTo>
                    <a:pt x="2" y="21"/>
                    <a:pt x="0" y="19"/>
                    <a:pt x="0" y="16"/>
                  </a:cubicBezTo>
                  <a:cubicBezTo>
                    <a:pt x="0" y="13"/>
                    <a:pt x="2" y="10"/>
                    <a:pt x="5" y="1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3" name="Freeform 608"/>
            <p:cNvSpPr>
              <a:spLocks/>
            </p:cNvSpPr>
            <p:nvPr/>
          </p:nvSpPr>
          <p:spPr bwMode="auto">
            <a:xfrm>
              <a:off x="10815638" y="3789131"/>
              <a:ext cx="422275" cy="41275"/>
            </a:xfrm>
            <a:custGeom>
              <a:avLst/>
              <a:gdLst>
                <a:gd name="T0" fmla="*/ 9959 w 212"/>
                <a:gd name="T1" fmla="*/ 19655 h 21"/>
                <a:gd name="T2" fmla="*/ 410324 w 212"/>
                <a:gd name="T3" fmla="*/ 0 h 21"/>
                <a:gd name="T4" fmla="*/ 422275 w 212"/>
                <a:gd name="T5" fmla="*/ 9827 h 21"/>
                <a:gd name="T6" fmla="*/ 412316 w 212"/>
                <a:gd name="T7" fmla="*/ 21620 h 21"/>
                <a:gd name="T8" fmla="*/ 11951 w 212"/>
                <a:gd name="T9" fmla="*/ 39310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2"/>
                    <a:pt x="212" y="5"/>
                  </a:cubicBezTo>
                  <a:cubicBezTo>
                    <a:pt x="212" y="8"/>
                    <a:pt x="210" y="10"/>
                    <a:pt x="207" y="11"/>
                  </a:cubicBezTo>
                  <a:cubicBezTo>
                    <a:pt x="6" y="20"/>
                    <a:pt x="6" y="20"/>
                    <a:pt x="6" y="20"/>
                  </a:cubicBezTo>
                  <a:cubicBezTo>
                    <a:pt x="3" y="21"/>
                    <a:pt x="1" y="18"/>
                    <a:pt x="0" y="16"/>
                  </a:cubicBezTo>
                  <a:cubicBezTo>
                    <a:pt x="0" y="13"/>
                    <a:pt x="3"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4" name="Freeform 609"/>
            <p:cNvSpPr>
              <a:spLocks/>
            </p:cNvSpPr>
            <p:nvPr/>
          </p:nvSpPr>
          <p:spPr bwMode="auto">
            <a:xfrm>
              <a:off x="10810875" y="3657369"/>
              <a:ext cx="420687" cy="39688"/>
            </a:xfrm>
            <a:custGeom>
              <a:avLst/>
              <a:gdLst>
                <a:gd name="T0" fmla="*/ 5953 w 212"/>
                <a:gd name="T1" fmla="*/ 19844 h 20"/>
                <a:gd name="T2" fmla="*/ 412750 w 212"/>
                <a:gd name="T3" fmla="*/ 0 h 20"/>
                <a:gd name="T4" fmla="*/ 418703 w 212"/>
                <a:gd name="T5" fmla="*/ 5953 h 20"/>
                <a:gd name="T6" fmla="*/ 418703 w 212"/>
                <a:gd name="T7" fmla="*/ 13891 h 20"/>
                <a:gd name="T8" fmla="*/ 412750 w 212"/>
                <a:gd name="T9" fmla="*/ 19844 h 20"/>
                <a:gd name="T10" fmla="*/ 7937 w 212"/>
                <a:gd name="T11" fmla="*/ 39688 h 20"/>
                <a:gd name="T12" fmla="*/ 0 w 212"/>
                <a:gd name="T13" fmla="*/ 33735 h 20"/>
                <a:gd name="T14" fmla="*/ 0 w 212"/>
                <a:gd name="T15" fmla="*/ 25797 h 20"/>
                <a:gd name="T16" fmla="*/ 5953 w 212"/>
                <a:gd name="T17" fmla="*/ 19844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0">
                  <a:moveTo>
                    <a:pt x="3" y="10"/>
                  </a:moveTo>
                  <a:cubicBezTo>
                    <a:pt x="208" y="0"/>
                    <a:pt x="208" y="0"/>
                    <a:pt x="208" y="0"/>
                  </a:cubicBezTo>
                  <a:cubicBezTo>
                    <a:pt x="210" y="0"/>
                    <a:pt x="211" y="1"/>
                    <a:pt x="211" y="3"/>
                  </a:cubicBezTo>
                  <a:cubicBezTo>
                    <a:pt x="211" y="7"/>
                    <a:pt x="211" y="7"/>
                    <a:pt x="211" y="7"/>
                  </a:cubicBezTo>
                  <a:cubicBezTo>
                    <a:pt x="212" y="9"/>
                    <a:pt x="210" y="10"/>
                    <a:pt x="208" y="10"/>
                  </a:cubicBezTo>
                  <a:cubicBezTo>
                    <a:pt x="4" y="20"/>
                    <a:pt x="4" y="20"/>
                    <a:pt x="4" y="20"/>
                  </a:cubicBezTo>
                  <a:cubicBezTo>
                    <a:pt x="2" y="20"/>
                    <a:pt x="0" y="19"/>
                    <a:pt x="0" y="17"/>
                  </a:cubicBezTo>
                  <a:cubicBezTo>
                    <a:pt x="0" y="13"/>
                    <a:pt x="0" y="13"/>
                    <a:pt x="0" y="13"/>
                  </a:cubicBezTo>
                  <a:cubicBezTo>
                    <a:pt x="0" y="11"/>
                    <a:pt x="1" y="10"/>
                    <a:pt x="3"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5" name="Freeform 610"/>
            <p:cNvSpPr>
              <a:spLocks/>
            </p:cNvSpPr>
            <p:nvPr/>
          </p:nvSpPr>
          <p:spPr bwMode="auto">
            <a:xfrm>
              <a:off x="10807700" y="3616094"/>
              <a:ext cx="422275" cy="41275"/>
            </a:xfrm>
            <a:custGeom>
              <a:avLst/>
              <a:gdLst>
                <a:gd name="T0" fmla="*/ 9959 w 212"/>
                <a:gd name="T1" fmla="*/ 19655 h 21"/>
                <a:gd name="T2" fmla="*/ 410324 w 212"/>
                <a:gd name="T3" fmla="*/ 0 h 21"/>
                <a:gd name="T4" fmla="*/ 420283 w 212"/>
                <a:gd name="T5" fmla="*/ 9827 h 21"/>
                <a:gd name="T6" fmla="*/ 410324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0"/>
                    <a:pt x="206" y="0"/>
                    <a:pt x="206" y="0"/>
                  </a:cubicBezTo>
                  <a:cubicBezTo>
                    <a:pt x="209" y="0"/>
                    <a:pt x="211" y="3"/>
                    <a:pt x="211" y="5"/>
                  </a:cubicBezTo>
                  <a:cubicBezTo>
                    <a:pt x="212" y="8"/>
                    <a:pt x="209" y="11"/>
                    <a:pt x="206" y="11"/>
                  </a:cubicBezTo>
                  <a:cubicBezTo>
                    <a:pt x="6" y="21"/>
                    <a:pt x="6" y="21"/>
                    <a:pt x="6" y="21"/>
                  </a:cubicBezTo>
                  <a:cubicBezTo>
                    <a:pt x="3" y="21"/>
                    <a:pt x="0" y="19"/>
                    <a:pt x="0" y="16"/>
                  </a:cubicBezTo>
                  <a:cubicBezTo>
                    <a:pt x="0" y="13"/>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6" name="Freeform 611"/>
            <p:cNvSpPr>
              <a:spLocks/>
            </p:cNvSpPr>
            <p:nvPr/>
          </p:nvSpPr>
          <p:spPr bwMode="auto">
            <a:xfrm>
              <a:off x="10806113" y="3571644"/>
              <a:ext cx="420687" cy="39688"/>
            </a:xfrm>
            <a:custGeom>
              <a:avLst/>
              <a:gdLst>
                <a:gd name="T0" fmla="*/ 9969 w 211"/>
                <a:gd name="T1" fmla="*/ 19844 h 20"/>
                <a:gd name="T2" fmla="*/ 410718 w 211"/>
                <a:gd name="T3" fmla="*/ 0 h 20"/>
                <a:gd name="T4" fmla="*/ 420687 w 211"/>
                <a:gd name="T5" fmla="*/ 9922 h 20"/>
                <a:gd name="T6" fmla="*/ 410718 w 211"/>
                <a:gd name="T7" fmla="*/ 19844 h 20"/>
                <a:gd name="T8" fmla="*/ 11963 w 211"/>
                <a:gd name="T9" fmla="*/ 39688 h 20"/>
                <a:gd name="T10" fmla="*/ 0 w 211"/>
                <a:gd name="T11" fmla="*/ 29766 h 20"/>
                <a:gd name="T12" fmla="*/ 9969 w 211"/>
                <a:gd name="T13" fmla="*/ 19844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20">
                  <a:moveTo>
                    <a:pt x="5" y="10"/>
                  </a:moveTo>
                  <a:cubicBezTo>
                    <a:pt x="206" y="0"/>
                    <a:pt x="206" y="0"/>
                    <a:pt x="206" y="0"/>
                  </a:cubicBezTo>
                  <a:cubicBezTo>
                    <a:pt x="209" y="0"/>
                    <a:pt x="211" y="2"/>
                    <a:pt x="211" y="5"/>
                  </a:cubicBezTo>
                  <a:cubicBezTo>
                    <a:pt x="211" y="8"/>
                    <a:pt x="209" y="10"/>
                    <a:pt x="206" y="10"/>
                  </a:cubicBezTo>
                  <a:cubicBezTo>
                    <a:pt x="6" y="20"/>
                    <a:pt x="6" y="20"/>
                    <a:pt x="6" y="20"/>
                  </a:cubicBezTo>
                  <a:cubicBezTo>
                    <a:pt x="3" y="20"/>
                    <a:pt x="0" y="18"/>
                    <a:pt x="0" y="15"/>
                  </a:cubicBezTo>
                  <a:cubicBezTo>
                    <a:pt x="0" y="12"/>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7" name="Freeform 612"/>
            <p:cNvSpPr>
              <a:spLocks/>
            </p:cNvSpPr>
            <p:nvPr/>
          </p:nvSpPr>
          <p:spPr bwMode="auto">
            <a:xfrm>
              <a:off x="10799763" y="3471631"/>
              <a:ext cx="422275" cy="39688"/>
            </a:xfrm>
            <a:custGeom>
              <a:avLst/>
              <a:gdLst>
                <a:gd name="T0" fmla="*/ 11951 w 212"/>
                <a:gd name="T1" fmla="*/ 17860 h 20"/>
                <a:gd name="T2" fmla="*/ 410324 w 212"/>
                <a:gd name="T3" fmla="*/ 0 h 20"/>
                <a:gd name="T4" fmla="*/ 422275 w 212"/>
                <a:gd name="T5" fmla="*/ 9922 h 20"/>
                <a:gd name="T6" fmla="*/ 412316 w 212"/>
                <a:gd name="T7" fmla="*/ 19844 h 20"/>
                <a:gd name="T8" fmla="*/ 11951 w 212"/>
                <a:gd name="T9" fmla="*/ 39688 h 20"/>
                <a:gd name="T10" fmla="*/ 1992 w 212"/>
                <a:gd name="T11" fmla="*/ 29766 h 20"/>
                <a:gd name="T12" fmla="*/ 11951 w 212"/>
                <a:gd name="T13" fmla="*/ 1786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0">
                  <a:moveTo>
                    <a:pt x="6" y="9"/>
                  </a:moveTo>
                  <a:cubicBezTo>
                    <a:pt x="206" y="0"/>
                    <a:pt x="206" y="0"/>
                    <a:pt x="206" y="0"/>
                  </a:cubicBezTo>
                  <a:cubicBezTo>
                    <a:pt x="209" y="0"/>
                    <a:pt x="212" y="2"/>
                    <a:pt x="212" y="5"/>
                  </a:cubicBezTo>
                  <a:cubicBezTo>
                    <a:pt x="212" y="7"/>
                    <a:pt x="210" y="10"/>
                    <a:pt x="207" y="10"/>
                  </a:cubicBezTo>
                  <a:cubicBezTo>
                    <a:pt x="6" y="20"/>
                    <a:pt x="6" y="20"/>
                    <a:pt x="6" y="20"/>
                  </a:cubicBezTo>
                  <a:cubicBezTo>
                    <a:pt x="3" y="20"/>
                    <a:pt x="1" y="18"/>
                    <a:pt x="1" y="15"/>
                  </a:cubicBezTo>
                  <a:cubicBezTo>
                    <a:pt x="0" y="12"/>
                    <a:pt x="3" y="10"/>
                    <a:pt x="6" y="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8" name="Freeform 613"/>
            <p:cNvSpPr>
              <a:spLocks/>
            </p:cNvSpPr>
            <p:nvPr/>
          </p:nvSpPr>
          <p:spPr bwMode="auto">
            <a:xfrm>
              <a:off x="10798175" y="3419244"/>
              <a:ext cx="422275" cy="41275"/>
            </a:xfrm>
            <a:custGeom>
              <a:avLst/>
              <a:gdLst>
                <a:gd name="T0" fmla="*/ 9959 w 212"/>
                <a:gd name="T1" fmla="*/ 19655 h 21"/>
                <a:gd name="T2" fmla="*/ 410324 w 212"/>
                <a:gd name="T3" fmla="*/ 1965 h 21"/>
                <a:gd name="T4" fmla="*/ 422275 w 212"/>
                <a:gd name="T5" fmla="*/ 11793 h 21"/>
                <a:gd name="T6" fmla="*/ 412316 w 212"/>
                <a:gd name="T7" fmla="*/ 21620 h 21"/>
                <a:gd name="T8" fmla="*/ 11951 w 212"/>
                <a:gd name="T9" fmla="*/ 41275 h 21"/>
                <a:gd name="T10" fmla="*/ 0 w 212"/>
                <a:gd name="T11" fmla="*/ 31448 h 21"/>
                <a:gd name="T12" fmla="*/ 9959 w 212"/>
                <a:gd name="T13" fmla="*/ 1965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21">
                  <a:moveTo>
                    <a:pt x="5" y="10"/>
                  </a:moveTo>
                  <a:cubicBezTo>
                    <a:pt x="206" y="1"/>
                    <a:pt x="206" y="1"/>
                    <a:pt x="206" y="1"/>
                  </a:cubicBezTo>
                  <a:cubicBezTo>
                    <a:pt x="209" y="0"/>
                    <a:pt x="211" y="3"/>
                    <a:pt x="212" y="6"/>
                  </a:cubicBezTo>
                  <a:cubicBezTo>
                    <a:pt x="212" y="8"/>
                    <a:pt x="209" y="11"/>
                    <a:pt x="207" y="11"/>
                  </a:cubicBezTo>
                  <a:cubicBezTo>
                    <a:pt x="6" y="21"/>
                    <a:pt x="6" y="21"/>
                    <a:pt x="6" y="21"/>
                  </a:cubicBezTo>
                  <a:cubicBezTo>
                    <a:pt x="3" y="21"/>
                    <a:pt x="0" y="19"/>
                    <a:pt x="0" y="16"/>
                  </a:cubicBezTo>
                  <a:cubicBezTo>
                    <a:pt x="0" y="13"/>
                    <a:pt x="2" y="11"/>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69" name="Freeform 614"/>
            <p:cNvSpPr>
              <a:spLocks/>
            </p:cNvSpPr>
            <p:nvPr/>
          </p:nvSpPr>
          <p:spPr bwMode="auto">
            <a:xfrm>
              <a:off x="10983913" y="2420706"/>
              <a:ext cx="504825" cy="952500"/>
            </a:xfrm>
            <a:custGeom>
              <a:avLst/>
              <a:gdLst>
                <a:gd name="T0" fmla="*/ 0 w 254"/>
                <a:gd name="T1" fmla="*/ 579869 h 478"/>
                <a:gd name="T2" fmla="*/ 310050 w 254"/>
                <a:gd name="T3" fmla="*/ 579869 h 478"/>
                <a:gd name="T4" fmla="*/ 190800 w 254"/>
                <a:gd name="T5" fmla="*/ 876778 h 478"/>
                <a:gd name="T6" fmla="*/ 323963 w 254"/>
                <a:gd name="T7" fmla="*/ 952500 h 478"/>
                <a:gd name="T8" fmla="*/ 498863 w 254"/>
                <a:gd name="T9" fmla="*/ 593818 h 478"/>
                <a:gd name="T10" fmla="*/ 492900 w 254"/>
                <a:gd name="T11" fmla="*/ 253070 h 478"/>
                <a:gd name="T12" fmla="*/ 314025 w 254"/>
                <a:gd name="T13" fmla="*/ 5978 h 478"/>
                <a:gd name="T14" fmla="*/ 278250 w 254"/>
                <a:gd name="T15" fmla="*/ 5978 h 478"/>
                <a:gd name="T16" fmla="*/ 103350 w 254"/>
                <a:gd name="T17" fmla="*/ 320821 h 478"/>
                <a:gd name="T18" fmla="*/ 0 w 254"/>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4"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4" y="139"/>
                    <a:pt x="248" y="127"/>
                  </a:cubicBezTo>
                  <a:cubicBezTo>
                    <a:pt x="241" y="114"/>
                    <a:pt x="167"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0" name="Freeform 615"/>
            <p:cNvSpPr>
              <a:spLocks/>
            </p:cNvSpPr>
            <p:nvPr/>
          </p:nvSpPr>
          <p:spPr bwMode="auto">
            <a:xfrm>
              <a:off x="11288713" y="2688994"/>
              <a:ext cx="42862" cy="160338"/>
            </a:xfrm>
            <a:custGeom>
              <a:avLst/>
              <a:gdLst>
                <a:gd name="T0" fmla="*/ 17534 w 22"/>
                <a:gd name="T1" fmla="*/ 0 h 80"/>
                <a:gd name="T2" fmla="*/ 0 w 22"/>
                <a:gd name="T3" fmla="*/ 96203 h 80"/>
                <a:gd name="T4" fmla="*/ 0 w 22"/>
                <a:gd name="T5" fmla="*/ 126266 h 80"/>
                <a:gd name="T6" fmla="*/ 17534 w 22"/>
                <a:gd name="T7" fmla="*/ 64135 h 80"/>
                <a:gd name="T8" fmla="*/ 27276 w 22"/>
                <a:gd name="T9" fmla="*/ 160338 h 80"/>
                <a:gd name="T10" fmla="*/ 17534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9" y="0"/>
                  </a:moveTo>
                  <a:cubicBezTo>
                    <a:pt x="0" y="48"/>
                    <a:pt x="0" y="48"/>
                    <a:pt x="0" y="48"/>
                  </a:cubicBezTo>
                  <a:cubicBezTo>
                    <a:pt x="0" y="63"/>
                    <a:pt x="0" y="63"/>
                    <a:pt x="0" y="63"/>
                  </a:cubicBezTo>
                  <a:cubicBezTo>
                    <a:pt x="0" y="63"/>
                    <a:pt x="7" y="25"/>
                    <a:pt x="9" y="32"/>
                  </a:cubicBezTo>
                  <a:cubicBezTo>
                    <a:pt x="12"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1" name="Freeform 616"/>
            <p:cNvSpPr>
              <a:spLocks/>
            </p:cNvSpPr>
            <p:nvPr/>
          </p:nvSpPr>
          <p:spPr bwMode="auto">
            <a:xfrm>
              <a:off x="11261725" y="2720744"/>
              <a:ext cx="53975" cy="279400"/>
            </a:xfrm>
            <a:custGeom>
              <a:avLst/>
              <a:gdLst>
                <a:gd name="T0" fmla="*/ 31750 w 34"/>
                <a:gd name="T1" fmla="*/ 279400 h 176"/>
                <a:gd name="T2" fmla="*/ 53975 w 34"/>
                <a:gd name="T3" fmla="*/ 115888 h 176"/>
                <a:gd name="T4" fmla="*/ 53975 w 34"/>
                <a:gd name="T5" fmla="*/ 0 h 176"/>
                <a:gd name="T6" fmla="*/ 31750 w 34"/>
                <a:gd name="T7" fmla="*/ 47625 h 176"/>
                <a:gd name="T8" fmla="*/ 0 w 34"/>
                <a:gd name="T9" fmla="*/ 279400 h 176"/>
                <a:gd name="T10" fmla="*/ 31750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2" name="Freeform 617"/>
            <p:cNvSpPr>
              <a:spLocks/>
            </p:cNvSpPr>
            <p:nvPr/>
          </p:nvSpPr>
          <p:spPr bwMode="auto">
            <a:xfrm>
              <a:off x="11171238" y="3300181"/>
              <a:ext cx="130175" cy="90488"/>
            </a:xfrm>
            <a:custGeom>
              <a:avLst/>
              <a:gdLst>
                <a:gd name="T0" fmla="*/ 9525 w 82"/>
                <a:gd name="T1" fmla="*/ 0 h 57"/>
                <a:gd name="T2" fmla="*/ 0 w 82"/>
                <a:gd name="T3" fmla="*/ 22225 h 57"/>
                <a:gd name="T4" fmla="*/ 104775 w 82"/>
                <a:gd name="T5" fmla="*/ 80963 h 57"/>
                <a:gd name="T6" fmla="*/ 120650 w 82"/>
                <a:gd name="T7" fmla="*/ 90488 h 57"/>
                <a:gd name="T8" fmla="*/ 130175 w 82"/>
                <a:gd name="T9" fmla="*/ 68263 h 57"/>
                <a:gd name="T10" fmla="*/ 9525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6" y="0"/>
                  </a:moveTo>
                  <a:lnTo>
                    <a:pt x="0" y="14"/>
                  </a:lnTo>
                  <a:lnTo>
                    <a:pt x="66" y="51"/>
                  </a:lnTo>
                  <a:lnTo>
                    <a:pt x="76" y="57"/>
                  </a:lnTo>
                  <a:lnTo>
                    <a:pt x="82"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3" name="Freeform 618"/>
            <p:cNvSpPr>
              <a:spLocks/>
            </p:cNvSpPr>
            <p:nvPr/>
          </p:nvSpPr>
          <p:spPr bwMode="auto">
            <a:xfrm>
              <a:off x="11064875" y="3333519"/>
              <a:ext cx="204787" cy="354013"/>
            </a:xfrm>
            <a:custGeom>
              <a:avLst/>
              <a:gdLst>
                <a:gd name="T0" fmla="*/ 204787 w 103"/>
                <a:gd name="T1" fmla="*/ 45743 h 178"/>
                <a:gd name="T2" fmla="*/ 159058 w 103"/>
                <a:gd name="T3" fmla="*/ 147174 h 178"/>
                <a:gd name="T4" fmla="*/ 127246 w 103"/>
                <a:gd name="T5" fmla="*/ 300314 h 178"/>
                <a:gd name="T6" fmla="*/ 35788 w 103"/>
                <a:gd name="T7" fmla="*/ 346058 h 178"/>
                <a:gd name="T8" fmla="*/ 1988 w 103"/>
                <a:gd name="T9" fmla="*/ 222750 h 178"/>
                <a:gd name="T10" fmla="*/ 37776 w 103"/>
                <a:gd name="T11" fmla="*/ 87509 h 178"/>
                <a:gd name="T12" fmla="*/ 105376 w 103"/>
                <a:gd name="T13" fmla="*/ 25855 h 178"/>
                <a:gd name="T14" fmla="*/ 121282 w 103"/>
                <a:gd name="T15" fmla="*/ 0 h 178"/>
                <a:gd name="T16" fmla="*/ 204787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7" y="11"/>
                    <a:pt x="61" y="0"/>
                    <a:pt x="61"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4" name="Freeform 619"/>
            <p:cNvSpPr>
              <a:spLocks/>
            </p:cNvSpPr>
            <p:nvPr/>
          </p:nvSpPr>
          <p:spPr bwMode="auto">
            <a:xfrm>
              <a:off x="10983913" y="2131781"/>
              <a:ext cx="246062" cy="565150"/>
            </a:xfrm>
            <a:custGeom>
              <a:avLst/>
              <a:gdLst>
                <a:gd name="T0" fmla="*/ 0 w 124"/>
                <a:gd name="T1" fmla="*/ 0 h 284"/>
                <a:gd name="T2" fmla="*/ 220265 w 124"/>
                <a:gd name="T3" fmla="*/ 81589 h 284"/>
                <a:gd name="T4" fmla="*/ 246062 w 124"/>
                <a:gd name="T5" fmla="*/ 276605 h 284"/>
                <a:gd name="T6" fmla="*/ 236140 w 124"/>
                <a:gd name="T7" fmla="*/ 380083 h 284"/>
                <a:gd name="T8" fmla="*/ 0 w 124"/>
                <a:gd name="T9" fmla="*/ 565150 h 284"/>
                <a:gd name="T10" fmla="*/ 0 w 124"/>
                <a:gd name="T11" fmla="*/ 0 h 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84">
                  <a:moveTo>
                    <a:pt x="0" y="0"/>
                  </a:moveTo>
                  <a:cubicBezTo>
                    <a:pt x="6" y="0"/>
                    <a:pt x="100" y="11"/>
                    <a:pt x="111" y="41"/>
                  </a:cubicBezTo>
                  <a:cubicBezTo>
                    <a:pt x="122" y="72"/>
                    <a:pt x="124" y="139"/>
                    <a:pt x="124" y="139"/>
                  </a:cubicBezTo>
                  <a:cubicBezTo>
                    <a:pt x="119" y="191"/>
                    <a:pt x="119" y="191"/>
                    <a:pt x="119" y="191"/>
                  </a:cubicBezTo>
                  <a:cubicBezTo>
                    <a:pt x="119" y="191"/>
                    <a:pt x="59" y="278"/>
                    <a:pt x="0" y="284"/>
                  </a:cubicBez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5" name="Freeform 620"/>
            <p:cNvSpPr>
              <a:spLocks/>
            </p:cNvSpPr>
            <p:nvPr/>
          </p:nvSpPr>
          <p:spPr bwMode="auto">
            <a:xfrm>
              <a:off x="10475913" y="2420706"/>
              <a:ext cx="508000" cy="952500"/>
            </a:xfrm>
            <a:custGeom>
              <a:avLst/>
              <a:gdLst>
                <a:gd name="T0" fmla="*/ 508000 w 255"/>
                <a:gd name="T1" fmla="*/ 579869 h 478"/>
                <a:gd name="T2" fmla="*/ 195231 w 255"/>
                <a:gd name="T3" fmla="*/ 579869 h 478"/>
                <a:gd name="T4" fmla="*/ 314761 w 255"/>
                <a:gd name="T5" fmla="*/ 876778 h 478"/>
                <a:gd name="T6" fmla="*/ 181286 w 255"/>
                <a:gd name="T7" fmla="*/ 952500 h 478"/>
                <a:gd name="T8" fmla="*/ 5976 w 255"/>
                <a:gd name="T9" fmla="*/ 593818 h 478"/>
                <a:gd name="T10" fmla="*/ 11953 w 255"/>
                <a:gd name="T11" fmla="*/ 253070 h 478"/>
                <a:gd name="T12" fmla="*/ 191247 w 255"/>
                <a:gd name="T13" fmla="*/ 5978 h 478"/>
                <a:gd name="T14" fmla="*/ 227106 w 255"/>
                <a:gd name="T15" fmla="*/ 5978 h 478"/>
                <a:gd name="T16" fmla="*/ 402416 w 255"/>
                <a:gd name="T17" fmla="*/ 320821 h 478"/>
                <a:gd name="T18" fmla="*/ 508000 w 255"/>
                <a:gd name="T19" fmla="*/ 579869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478">
                  <a:moveTo>
                    <a:pt x="255" y="291"/>
                  </a:moveTo>
                  <a:cubicBezTo>
                    <a:pt x="98" y="291"/>
                    <a:pt x="98" y="291"/>
                    <a:pt x="98" y="291"/>
                  </a:cubicBezTo>
                  <a:cubicBezTo>
                    <a:pt x="98" y="291"/>
                    <a:pt x="155" y="439"/>
                    <a:pt x="158" y="440"/>
                  </a:cubicBezTo>
                  <a:cubicBezTo>
                    <a:pt x="91" y="478"/>
                    <a:pt x="91" y="478"/>
                    <a:pt x="91" y="478"/>
                  </a:cubicBezTo>
                  <a:cubicBezTo>
                    <a:pt x="91" y="478"/>
                    <a:pt x="6" y="306"/>
                    <a:pt x="3" y="298"/>
                  </a:cubicBezTo>
                  <a:cubicBezTo>
                    <a:pt x="0" y="291"/>
                    <a:pt x="0" y="139"/>
                    <a:pt x="6" y="127"/>
                  </a:cubicBezTo>
                  <a:cubicBezTo>
                    <a:pt x="13" y="114"/>
                    <a:pt x="87" y="5"/>
                    <a:pt x="96" y="3"/>
                  </a:cubicBezTo>
                  <a:cubicBezTo>
                    <a:pt x="105" y="0"/>
                    <a:pt x="114" y="3"/>
                    <a:pt x="114" y="3"/>
                  </a:cubicBezTo>
                  <a:cubicBezTo>
                    <a:pt x="202" y="161"/>
                    <a:pt x="202" y="161"/>
                    <a:pt x="202"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6" name="Freeform 621"/>
            <p:cNvSpPr>
              <a:spLocks/>
            </p:cNvSpPr>
            <p:nvPr/>
          </p:nvSpPr>
          <p:spPr bwMode="auto">
            <a:xfrm>
              <a:off x="10633075" y="2688994"/>
              <a:ext cx="42862" cy="160338"/>
            </a:xfrm>
            <a:custGeom>
              <a:avLst/>
              <a:gdLst>
                <a:gd name="T0" fmla="*/ 25328 w 22"/>
                <a:gd name="T1" fmla="*/ 0 h 80"/>
                <a:gd name="T2" fmla="*/ 42862 w 22"/>
                <a:gd name="T3" fmla="*/ 96203 h 80"/>
                <a:gd name="T4" fmla="*/ 42862 w 22"/>
                <a:gd name="T5" fmla="*/ 126266 h 80"/>
                <a:gd name="T6" fmla="*/ 25328 w 22"/>
                <a:gd name="T7" fmla="*/ 64135 h 80"/>
                <a:gd name="T8" fmla="*/ 15586 w 22"/>
                <a:gd name="T9" fmla="*/ 160338 h 80"/>
                <a:gd name="T10" fmla="*/ 25328 w 22"/>
                <a:gd name="T11" fmla="*/ 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7" name="Freeform 622"/>
            <p:cNvSpPr>
              <a:spLocks/>
            </p:cNvSpPr>
            <p:nvPr/>
          </p:nvSpPr>
          <p:spPr bwMode="auto">
            <a:xfrm>
              <a:off x="10648950" y="2720744"/>
              <a:ext cx="53975" cy="279400"/>
            </a:xfrm>
            <a:custGeom>
              <a:avLst/>
              <a:gdLst>
                <a:gd name="T0" fmla="*/ 22225 w 34"/>
                <a:gd name="T1" fmla="*/ 279400 h 176"/>
                <a:gd name="T2" fmla="*/ 0 w 34"/>
                <a:gd name="T3" fmla="*/ 115888 h 176"/>
                <a:gd name="T4" fmla="*/ 0 w 34"/>
                <a:gd name="T5" fmla="*/ 0 h 176"/>
                <a:gd name="T6" fmla="*/ 22225 w 34"/>
                <a:gd name="T7" fmla="*/ 47625 h 176"/>
                <a:gd name="T8" fmla="*/ 53975 w 34"/>
                <a:gd name="T9" fmla="*/ 279400 h 176"/>
                <a:gd name="T10" fmla="*/ 22225 w 34"/>
                <a:gd name="T11" fmla="*/ 27940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8" name="Freeform 623"/>
            <p:cNvSpPr>
              <a:spLocks/>
            </p:cNvSpPr>
            <p:nvPr/>
          </p:nvSpPr>
          <p:spPr bwMode="auto">
            <a:xfrm>
              <a:off x="10663238" y="3300181"/>
              <a:ext cx="130175" cy="90488"/>
            </a:xfrm>
            <a:custGeom>
              <a:avLst/>
              <a:gdLst>
                <a:gd name="T0" fmla="*/ 120650 w 82"/>
                <a:gd name="T1" fmla="*/ 0 h 57"/>
                <a:gd name="T2" fmla="*/ 130175 w 82"/>
                <a:gd name="T3" fmla="*/ 22225 h 57"/>
                <a:gd name="T4" fmla="*/ 25400 w 82"/>
                <a:gd name="T5" fmla="*/ 80963 h 57"/>
                <a:gd name="T6" fmla="*/ 9525 w 82"/>
                <a:gd name="T7" fmla="*/ 90488 h 57"/>
                <a:gd name="T8" fmla="*/ 0 w 82"/>
                <a:gd name="T9" fmla="*/ 68263 h 57"/>
                <a:gd name="T10" fmla="*/ 120650 w 82"/>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57">
                  <a:moveTo>
                    <a:pt x="76" y="0"/>
                  </a:moveTo>
                  <a:lnTo>
                    <a:pt x="82" y="14"/>
                  </a:lnTo>
                  <a:lnTo>
                    <a:pt x="16"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79" name="Freeform 624"/>
            <p:cNvSpPr>
              <a:spLocks/>
            </p:cNvSpPr>
            <p:nvPr/>
          </p:nvSpPr>
          <p:spPr bwMode="auto">
            <a:xfrm>
              <a:off x="10694988" y="3333519"/>
              <a:ext cx="204787" cy="354013"/>
            </a:xfrm>
            <a:custGeom>
              <a:avLst/>
              <a:gdLst>
                <a:gd name="T0" fmla="*/ 0 w 103"/>
                <a:gd name="T1" fmla="*/ 45743 h 178"/>
                <a:gd name="T2" fmla="*/ 45729 w 103"/>
                <a:gd name="T3" fmla="*/ 147174 h 178"/>
                <a:gd name="T4" fmla="*/ 79529 w 103"/>
                <a:gd name="T5" fmla="*/ 300314 h 178"/>
                <a:gd name="T6" fmla="*/ 168999 w 103"/>
                <a:gd name="T7" fmla="*/ 346058 h 178"/>
                <a:gd name="T8" fmla="*/ 202799 w 103"/>
                <a:gd name="T9" fmla="*/ 222750 h 178"/>
                <a:gd name="T10" fmla="*/ 167011 w 103"/>
                <a:gd name="T11" fmla="*/ 87509 h 178"/>
                <a:gd name="T12" fmla="*/ 99411 w 103"/>
                <a:gd name="T13" fmla="*/ 25855 h 178"/>
                <a:gd name="T14" fmla="*/ 83505 w 103"/>
                <a:gd name="T15" fmla="*/ 0 h 178"/>
                <a:gd name="T16" fmla="*/ 0 w 103"/>
                <a:gd name="T17" fmla="*/ 45743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 h="178">
                  <a:moveTo>
                    <a:pt x="0" y="23"/>
                  </a:moveTo>
                  <a:cubicBezTo>
                    <a:pt x="1" y="27"/>
                    <a:pt x="23" y="70"/>
                    <a:pt x="23" y="74"/>
                  </a:cubicBezTo>
                  <a:cubicBezTo>
                    <a:pt x="23" y="77"/>
                    <a:pt x="34" y="145"/>
                    <a:pt x="40" y="151"/>
                  </a:cubicBezTo>
                  <a:cubicBezTo>
                    <a:pt x="45" y="156"/>
                    <a:pt x="80" y="178"/>
                    <a:pt x="85" y="174"/>
                  </a:cubicBezTo>
                  <a:cubicBezTo>
                    <a:pt x="91" y="170"/>
                    <a:pt x="103" y="121"/>
                    <a:pt x="102" y="112"/>
                  </a:cubicBezTo>
                  <a:cubicBezTo>
                    <a:pt x="102" y="103"/>
                    <a:pt x="91" y="51"/>
                    <a:pt x="84" y="44"/>
                  </a:cubicBezTo>
                  <a:cubicBezTo>
                    <a:pt x="78" y="36"/>
                    <a:pt x="54" y="15"/>
                    <a:pt x="50" y="13"/>
                  </a:cubicBezTo>
                  <a:cubicBezTo>
                    <a:pt x="46" y="11"/>
                    <a:pt x="42" y="0"/>
                    <a:pt x="42"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0" name="Freeform 625"/>
            <p:cNvSpPr>
              <a:spLocks/>
            </p:cNvSpPr>
            <p:nvPr/>
          </p:nvSpPr>
          <p:spPr bwMode="auto">
            <a:xfrm>
              <a:off x="10861675" y="2696931"/>
              <a:ext cx="241300" cy="303213"/>
            </a:xfrm>
            <a:custGeom>
              <a:avLst/>
              <a:gdLst>
                <a:gd name="T0" fmla="*/ 121647 w 121"/>
                <a:gd name="T1" fmla="*/ 41891 h 152"/>
                <a:gd name="T2" fmla="*/ 0 w 121"/>
                <a:gd name="T3" fmla="*/ 0 h 152"/>
                <a:gd name="T4" fmla="*/ 121647 w 121"/>
                <a:gd name="T5" fmla="*/ 303213 h 152"/>
                <a:gd name="T6" fmla="*/ 241300 w 121"/>
                <a:gd name="T7" fmla="*/ 0 h 152"/>
                <a:gd name="T8" fmla="*/ 121647 w 121"/>
                <a:gd name="T9" fmla="*/ 4189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2">
                  <a:moveTo>
                    <a:pt x="61" y="21"/>
                  </a:moveTo>
                  <a:cubicBezTo>
                    <a:pt x="0" y="0"/>
                    <a:pt x="0" y="0"/>
                    <a:pt x="0" y="0"/>
                  </a:cubicBezTo>
                  <a:cubicBezTo>
                    <a:pt x="12" y="30"/>
                    <a:pt x="61" y="152"/>
                    <a:pt x="61" y="152"/>
                  </a:cubicBezTo>
                  <a:cubicBezTo>
                    <a:pt x="61" y="152"/>
                    <a:pt x="110" y="30"/>
                    <a:pt x="121"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1" name="Freeform 626"/>
            <p:cNvSpPr>
              <a:spLocks/>
            </p:cNvSpPr>
            <p:nvPr/>
          </p:nvSpPr>
          <p:spPr bwMode="auto">
            <a:xfrm>
              <a:off x="10694988" y="2408006"/>
              <a:ext cx="574675" cy="393700"/>
            </a:xfrm>
            <a:custGeom>
              <a:avLst/>
              <a:gdLst>
                <a:gd name="T0" fmla="*/ 558767 w 289"/>
                <a:gd name="T1" fmla="*/ 0 h 197"/>
                <a:gd name="T2" fmla="*/ 534905 w 289"/>
                <a:gd name="T3" fmla="*/ 0 h 197"/>
                <a:gd name="T4" fmla="*/ 524963 w 289"/>
                <a:gd name="T5" fmla="*/ 103921 h 197"/>
                <a:gd name="T6" fmla="*/ 288332 w 289"/>
                <a:gd name="T7" fmla="*/ 289779 h 197"/>
                <a:gd name="T8" fmla="*/ 51701 w 289"/>
                <a:gd name="T9" fmla="*/ 103921 h 197"/>
                <a:gd name="T10" fmla="*/ 41758 w 289"/>
                <a:gd name="T11" fmla="*/ 0 h 197"/>
                <a:gd name="T12" fmla="*/ 15908 w 289"/>
                <a:gd name="T13" fmla="*/ 0 h 197"/>
                <a:gd name="T14" fmla="*/ 15908 w 289"/>
                <a:gd name="T15" fmla="*/ 99924 h 197"/>
                <a:gd name="T16" fmla="*/ 61643 w 289"/>
                <a:gd name="T17" fmla="*/ 133898 h 197"/>
                <a:gd name="T18" fmla="*/ 111356 w 289"/>
                <a:gd name="T19" fmla="*/ 269794 h 197"/>
                <a:gd name="T20" fmla="*/ 288332 w 289"/>
                <a:gd name="T21" fmla="*/ 393700 h 197"/>
                <a:gd name="T22" fmla="*/ 463319 w 289"/>
                <a:gd name="T23" fmla="*/ 269794 h 197"/>
                <a:gd name="T24" fmla="*/ 513032 w 289"/>
                <a:gd name="T25" fmla="*/ 133898 h 197"/>
                <a:gd name="T26" fmla="*/ 558767 w 289"/>
                <a:gd name="T27" fmla="*/ 99924 h 197"/>
                <a:gd name="T28" fmla="*/ 558767 w 289"/>
                <a:gd name="T29" fmla="*/ 0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9" h="197">
                  <a:moveTo>
                    <a:pt x="281" y="0"/>
                  </a:moveTo>
                  <a:cubicBezTo>
                    <a:pt x="274" y="0"/>
                    <a:pt x="269" y="0"/>
                    <a:pt x="269" y="0"/>
                  </a:cubicBezTo>
                  <a:cubicBezTo>
                    <a:pt x="264" y="52"/>
                    <a:pt x="264" y="52"/>
                    <a:pt x="264" y="52"/>
                  </a:cubicBezTo>
                  <a:cubicBezTo>
                    <a:pt x="264" y="52"/>
                    <a:pt x="185" y="145"/>
                    <a:pt x="145" y="145"/>
                  </a:cubicBezTo>
                  <a:cubicBezTo>
                    <a:pt x="104" y="145"/>
                    <a:pt x="26" y="52"/>
                    <a:pt x="26" y="52"/>
                  </a:cubicBezTo>
                  <a:cubicBezTo>
                    <a:pt x="21" y="0"/>
                    <a:pt x="21" y="0"/>
                    <a:pt x="21" y="0"/>
                  </a:cubicBezTo>
                  <a:cubicBezTo>
                    <a:pt x="21" y="0"/>
                    <a:pt x="15" y="0"/>
                    <a:pt x="8" y="0"/>
                  </a:cubicBezTo>
                  <a:cubicBezTo>
                    <a:pt x="0" y="0"/>
                    <a:pt x="7" y="42"/>
                    <a:pt x="8" y="50"/>
                  </a:cubicBezTo>
                  <a:cubicBezTo>
                    <a:pt x="9" y="59"/>
                    <a:pt x="31" y="67"/>
                    <a:pt x="31" y="67"/>
                  </a:cubicBezTo>
                  <a:cubicBezTo>
                    <a:pt x="31" y="67"/>
                    <a:pt x="47" y="115"/>
                    <a:pt x="56" y="135"/>
                  </a:cubicBezTo>
                  <a:cubicBezTo>
                    <a:pt x="65" y="155"/>
                    <a:pt x="145" y="197"/>
                    <a:pt x="145" y="197"/>
                  </a:cubicBezTo>
                  <a:cubicBezTo>
                    <a:pt x="145" y="197"/>
                    <a:pt x="224" y="155"/>
                    <a:pt x="233" y="135"/>
                  </a:cubicBezTo>
                  <a:cubicBezTo>
                    <a:pt x="242" y="115"/>
                    <a:pt x="258" y="67"/>
                    <a:pt x="258" y="67"/>
                  </a:cubicBezTo>
                  <a:cubicBezTo>
                    <a:pt x="258" y="67"/>
                    <a:pt x="280" y="59"/>
                    <a:pt x="281" y="50"/>
                  </a:cubicBezTo>
                  <a:cubicBezTo>
                    <a:pt x="283" y="42"/>
                    <a:pt x="289"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2" name="Freeform 627"/>
            <p:cNvSpPr>
              <a:spLocks/>
            </p:cNvSpPr>
            <p:nvPr/>
          </p:nvSpPr>
          <p:spPr bwMode="auto">
            <a:xfrm>
              <a:off x="10736263" y="2131781"/>
              <a:ext cx="314325" cy="588963"/>
            </a:xfrm>
            <a:custGeom>
              <a:avLst/>
              <a:gdLst>
                <a:gd name="T0" fmla="*/ 161141 w 158"/>
                <a:gd name="T1" fmla="*/ 533250 h 296"/>
                <a:gd name="T2" fmla="*/ 161141 w 158"/>
                <a:gd name="T3" fmla="*/ 533250 h 296"/>
                <a:gd name="T4" fmla="*/ 9947 w 158"/>
                <a:gd name="T5" fmla="*/ 380040 h 296"/>
                <a:gd name="T6" fmla="*/ 0 w 158"/>
                <a:gd name="T7" fmla="*/ 276574 h 296"/>
                <a:gd name="T8" fmla="*/ 23873 w 158"/>
                <a:gd name="T9" fmla="*/ 81579 h 296"/>
                <a:gd name="T10" fmla="*/ 246685 w 158"/>
                <a:gd name="T11" fmla="*/ 0 h 296"/>
                <a:gd name="T12" fmla="*/ 246685 w 158"/>
                <a:gd name="T13" fmla="*/ 533250 h 296"/>
                <a:gd name="T14" fmla="*/ 314325 w 158"/>
                <a:gd name="T15" fmla="*/ 588963 h 296"/>
                <a:gd name="T16" fmla="*/ 161141 w 158"/>
                <a:gd name="T17" fmla="*/ 53325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F47B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3" name="Freeform 628"/>
            <p:cNvSpPr>
              <a:spLocks/>
            </p:cNvSpPr>
            <p:nvPr/>
          </p:nvSpPr>
          <p:spPr bwMode="auto">
            <a:xfrm>
              <a:off x="10720388" y="4798781"/>
              <a:ext cx="211137" cy="130175"/>
            </a:xfrm>
            <a:custGeom>
              <a:avLst/>
              <a:gdLst>
                <a:gd name="T0" fmla="*/ 12700 w 133"/>
                <a:gd name="T1" fmla="*/ 130175 h 82"/>
                <a:gd name="T2" fmla="*/ 0 w 133"/>
                <a:gd name="T3" fmla="*/ 106363 h 82"/>
                <a:gd name="T4" fmla="*/ 200025 w 133"/>
                <a:gd name="T5" fmla="*/ 0 h 82"/>
                <a:gd name="T6" fmla="*/ 211137 w 133"/>
                <a:gd name="T7" fmla="*/ 25400 h 82"/>
                <a:gd name="T8" fmla="*/ 12700 w 133"/>
                <a:gd name="T9" fmla="*/ 130175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2">
                  <a:moveTo>
                    <a:pt x="8" y="82"/>
                  </a:moveTo>
                  <a:lnTo>
                    <a:pt x="0" y="67"/>
                  </a:lnTo>
                  <a:lnTo>
                    <a:pt x="126" y="0"/>
                  </a:lnTo>
                  <a:lnTo>
                    <a:pt x="133" y="16"/>
                  </a:lnTo>
                  <a:lnTo>
                    <a:pt x="8" y="82"/>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4" name="Freeform 629"/>
            <p:cNvSpPr>
              <a:spLocks/>
            </p:cNvSpPr>
            <p:nvPr/>
          </p:nvSpPr>
          <p:spPr bwMode="auto">
            <a:xfrm>
              <a:off x="10733088" y="4821006"/>
              <a:ext cx="211137" cy="128588"/>
            </a:xfrm>
            <a:custGeom>
              <a:avLst/>
              <a:gdLst>
                <a:gd name="T0" fmla="*/ 11112 w 133"/>
                <a:gd name="T1" fmla="*/ 128588 h 81"/>
                <a:gd name="T2" fmla="*/ 0 w 133"/>
                <a:gd name="T3" fmla="*/ 104775 h 81"/>
                <a:gd name="T4" fmla="*/ 198437 w 133"/>
                <a:gd name="T5" fmla="*/ 0 h 81"/>
                <a:gd name="T6" fmla="*/ 211137 w 133"/>
                <a:gd name="T7" fmla="*/ 23813 h 81"/>
                <a:gd name="T8" fmla="*/ 11112 w 133"/>
                <a:gd name="T9" fmla="*/ 128588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81">
                  <a:moveTo>
                    <a:pt x="7" y="81"/>
                  </a:moveTo>
                  <a:lnTo>
                    <a:pt x="0" y="66"/>
                  </a:lnTo>
                  <a:lnTo>
                    <a:pt x="125" y="0"/>
                  </a:lnTo>
                  <a:lnTo>
                    <a:pt x="133" y="15"/>
                  </a:lnTo>
                  <a:lnTo>
                    <a:pt x="7" y="81"/>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5" name="Freeform 630"/>
            <p:cNvSpPr>
              <a:spLocks/>
            </p:cNvSpPr>
            <p:nvPr/>
          </p:nvSpPr>
          <p:spPr bwMode="auto">
            <a:xfrm>
              <a:off x="10915650" y="4798781"/>
              <a:ext cx="55562" cy="46038"/>
            </a:xfrm>
            <a:custGeom>
              <a:avLst/>
              <a:gdLst>
                <a:gd name="T0" fmla="*/ 3969 w 28"/>
                <a:gd name="T1" fmla="*/ 0 h 23"/>
                <a:gd name="T2" fmla="*/ 55562 w 28"/>
                <a:gd name="T3" fmla="*/ 6005 h 23"/>
                <a:gd name="T4" fmla="*/ 27781 w 28"/>
                <a:gd name="T5" fmla="*/ 46038 h 23"/>
                <a:gd name="T6" fmla="*/ 3969 w 28"/>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23">
                  <a:moveTo>
                    <a:pt x="2" y="0"/>
                  </a:moveTo>
                  <a:cubicBezTo>
                    <a:pt x="28" y="3"/>
                    <a:pt x="28" y="3"/>
                    <a:pt x="28" y="3"/>
                  </a:cubicBezTo>
                  <a:cubicBezTo>
                    <a:pt x="14" y="23"/>
                    <a:pt x="14" y="23"/>
                    <a:pt x="14" y="23"/>
                  </a:cubicBezTo>
                  <a:cubicBezTo>
                    <a:pt x="14" y="23"/>
                    <a:pt x="0" y="16"/>
                    <a:pt x="2" y="0"/>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6" name="Freeform 631"/>
            <p:cNvSpPr>
              <a:spLocks/>
            </p:cNvSpPr>
            <p:nvPr/>
          </p:nvSpPr>
          <p:spPr bwMode="auto">
            <a:xfrm>
              <a:off x="10961688" y="4803544"/>
              <a:ext cx="9525" cy="7938"/>
            </a:xfrm>
            <a:custGeom>
              <a:avLst/>
              <a:gdLst>
                <a:gd name="T0" fmla="*/ 9525 w 6"/>
                <a:gd name="T1" fmla="*/ 1588 h 5"/>
                <a:gd name="T2" fmla="*/ 3175 w 6"/>
                <a:gd name="T3" fmla="*/ 7938 h 5"/>
                <a:gd name="T4" fmla="*/ 0 w 6"/>
                <a:gd name="T5" fmla="*/ 0 h 5"/>
                <a:gd name="T6" fmla="*/ 9525 w 6"/>
                <a:gd name="T7" fmla="*/ 158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6" y="1"/>
                  </a:moveTo>
                  <a:lnTo>
                    <a:pt x="2" y="5"/>
                  </a:lnTo>
                  <a:lnTo>
                    <a:pt x="0" y="0"/>
                  </a:lnTo>
                  <a:lnTo>
                    <a:pt x="6" y="1"/>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7" name="Freeform 632"/>
            <p:cNvSpPr>
              <a:spLocks/>
            </p:cNvSpPr>
            <p:nvPr/>
          </p:nvSpPr>
          <p:spPr bwMode="auto">
            <a:xfrm>
              <a:off x="10704513" y="4905144"/>
              <a:ext cx="39687" cy="52388"/>
            </a:xfrm>
            <a:custGeom>
              <a:avLst/>
              <a:gdLst>
                <a:gd name="T0" fmla="*/ 15875 w 20"/>
                <a:gd name="T1" fmla="*/ 0 h 27"/>
                <a:gd name="T2" fmla="*/ 39687 w 20"/>
                <a:gd name="T3" fmla="*/ 44627 h 27"/>
                <a:gd name="T4" fmla="*/ 23812 w 20"/>
                <a:gd name="T5" fmla="*/ 52388 h 27"/>
                <a:gd name="T6" fmla="*/ 0 w 20"/>
                <a:gd name="T7" fmla="*/ 7761 h 27"/>
                <a:gd name="T8" fmla="*/ 15875 w 2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7">
                  <a:moveTo>
                    <a:pt x="8" y="0"/>
                  </a:moveTo>
                  <a:cubicBezTo>
                    <a:pt x="8" y="0"/>
                    <a:pt x="19" y="8"/>
                    <a:pt x="20" y="23"/>
                  </a:cubicBezTo>
                  <a:cubicBezTo>
                    <a:pt x="12" y="27"/>
                    <a:pt x="12" y="27"/>
                    <a:pt x="12" y="27"/>
                  </a:cubicBezTo>
                  <a:cubicBezTo>
                    <a:pt x="0" y="4"/>
                    <a:pt x="0" y="4"/>
                    <a:pt x="0" y="4"/>
                  </a:cubicBezTo>
                  <a:lnTo>
                    <a:pt x="8" y="0"/>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8" name="Freeform 633"/>
            <p:cNvSpPr>
              <a:spLocks/>
            </p:cNvSpPr>
            <p:nvPr/>
          </p:nvSpPr>
          <p:spPr bwMode="auto">
            <a:xfrm>
              <a:off x="10679113" y="4913081"/>
              <a:ext cx="49212" cy="55563"/>
            </a:xfrm>
            <a:custGeom>
              <a:avLst/>
              <a:gdLst>
                <a:gd name="T0" fmla="*/ 25590 w 25"/>
                <a:gd name="T1" fmla="*/ 0 h 28"/>
                <a:gd name="T2" fmla="*/ 7874 w 25"/>
                <a:gd name="T3" fmla="*/ 9922 h 28"/>
                <a:gd name="T4" fmla="*/ 31496 w 25"/>
                <a:gd name="T5" fmla="*/ 55563 h 28"/>
                <a:gd name="T6" fmla="*/ 49212 w 25"/>
                <a:gd name="T7" fmla="*/ 45641 h 28"/>
                <a:gd name="T8" fmla="*/ 25590 w 2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8">
                  <a:moveTo>
                    <a:pt x="13" y="0"/>
                  </a:moveTo>
                  <a:cubicBezTo>
                    <a:pt x="4" y="5"/>
                    <a:pt x="4" y="5"/>
                    <a:pt x="4" y="5"/>
                  </a:cubicBezTo>
                  <a:cubicBezTo>
                    <a:pt x="4" y="5"/>
                    <a:pt x="0" y="16"/>
                    <a:pt x="16" y="28"/>
                  </a:cubicBezTo>
                  <a:cubicBezTo>
                    <a:pt x="25" y="23"/>
                    <a:pt x="25" y="23"/>
                    <a:pt x="25" y="23"/>
                  </a:cubicBezTo>
                  <a:cubicBezTo>
                    <a:pt x="25" y="23"/>
                    <a:pt x="25" y="9"/>
                    <a:pt x="13" y="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89" name="Freeform 634"/>
            <p:cNvSpPr>
              <a:spLocks/>
            </p:cNvSpPr>
            <p:nvPr/>
          </p:nvSpPr>
          <p:spPr bwMode="auto">
            <a:xfrm>
              <a:off x="11690350" y="3392256"/>
              <a:ext cx="117475" cy="215900"/>
            </a:xfrm>
            <a:custGeom>
              <a:avLst/>
              <a:gdLst>
                <a:gd name="T0" fmla="*/ 93663 w 74"/>
                <a:gd name="T1" fmla="*/ 0 h 136"/>
                <a:gd name="T2" fmla="*/ 117475 w 74"/>
                <a:gd name="T3" fmla="*/ 12700 h 136"/>
                <a:gd name="T4" fmla="*/ 23813 w 74"/>
                <a:gd name="T5" fmla="*/ 215900 h 136"/>
                <a:gd name="T6" fmla="*/ 0 w 74"/>
                <a:gd name="T7" fmla="*/ 204788 h 136"/>
                <a:gd name="T8" fmla="*/ 93663 w 74"/>
                <a:gd name="T9" fmla="*/ 0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6">
                  <a:moveTo>
                    <a:pt x="59" y="0"/>
                  </a:moveTo>
                  <a:lnTo>
                    <a:pt x="74" y="8"/>
                  </a:lnTo>
                  <a:lnTo>
                    <a:pt x="15" y="136"/>
                  </a:lnTo>
                  <a:lnTo>
                    <a:pt x="0" y="129"/>
                  </a:lnTo>
                  <a:lnTo>
                    <a:pt x="59" y="0"/>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0" name="Freeform 635"/>
            <p:cNvSpPr>
              <a:spLocks/>
            </p:cNvSpPr>
            <p:nvPr/>
          </p:nvSpPr>
          <p:spPr bwMode="auto">
            <a:xfrm>
              <a:off x="11668125" y="3382731"/>
              <a:ext cx="117475" cy="214313"/>
            </a:xfrm>
            <a:custGeom>
              <a:avLst/>
              <a:gdLst>
                <a:gd name="T0" fmla="*/ 92075 w 74"/>
                <a:gd name="T1" fmla="*/ 0 h 135"/>
                <a:gd name="T2" fmla="*/ 117475 w 74"/>
                <a:gd name="T3" fmla="*/ 11113 h 135"/>
                <a:gd name="T4" fmla="*/ 23813 w 74"/>
                <a:gd name="T5" fmla="*/ 214313 h 135"/>
                <a:gd name="T6" fmla="*/ 0 w 74"/>
                <a:gd name="T7" fmla="*/ 204788 h 135"/>
                <a:gd name="T8" fmla="*/ 92075 w 74"/>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35">
                  <a:moveTo>
                    <a:pt x="58" y="0"/>
                  </a:moveTo>
                  <a:lnTo>
                    <a:pt x="74" y="7"/>
                  </a:lnTo>
                  <a:lnTo>
                    <a:pt x="15" y="135"/>
                  </a:lnTo>
                  <a:lnTo>
                    <a:pt x="0" y="129"/>
                  </a:lnTo>
                  <a:lnTo>
                    <a:pt x="58" y="0"/>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1" name="Freeform 636"/>
            <p:cNvSpPr>
              <a:spLocks/>
            </p:cNvSpPr>
            <p:nvPr/>
          </p:nvSpPr>
          <p:spPr bwMode="auto">
            <a:xfrm>
              <a:off x="11668125" y="3581169"/>
              <a:ext cx="46037" cy="53975"/>
            </a:xfrm>
            <a:custGeom>
              <a:avLst/>
              <a:gdLst>
                <a:gd name="T0" fmla="*/ 46037 w 23"/>
                <a:gd name="T1" fmla="*/ 25988 h 27"/>
                <a:gd name="T2" fmla="*/ 4003 w 23"/>
                <a:gd name="T3" fmla="*/ 53975 h 27"/>
                <a:gd name="T4" fmla="*/ 0 w 23"/>
                <a:gd name="T5" fmla="*/ 5997 h 27"/>
                <a:gd name="T6" fmla="*/ 46037 w 23"/>
                <a:gd name="T7" fmla="*/ 25988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27">
                  <a:moveTo>
                    <a:pt x="23" y="13"/>
                  </a:moveTo>
                  <a:cubicBezTo>
                    <a:pt x="2" y="27"/>
                    <a:pt x="2" y="27"/>
                    <a:pt x="2" y="27"/>
                  </a:cubicBezTo>
                  <a:cubicBezTo>
                    <a:pt x="0" y="3"/>
                    <a:pt x="0" y="3"/>
                    <a:pt x="0" y="3"/>
                  </a:cubicBezTo>
                  <a:cubicBezTo>
                    <a:pt x="0" y="3"/>
                    <a:pt x="15" y="0"/>
                    <a:pt x="23" y="13"/>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2" name="Freeform 637"/>
            <p:cNvSpPr>
              <a:spLocks/>
            </p:cNvSpPr>
            <p:nvPr/>
          </p:nvSpPr>
          <p:spPr bwMode="auto">
            <a:xfrm>
              <a:off x="11669713" y="3627206"/>
              <a:ext cx="7937" cy="7938"/>
            </a:xfrm>
            <a:custGeom>
              <a:avLst/>
              <a:gdLst>
                <a:gd name="T0" fmla="*/ 3175 w 5"/>
                <a:gd name="T1" fmla="*/ 7938 h 5"/>
                <a:gd name="T2" fmla="*/ 0 w 5"/>
                <a:gd name="T3" fmla="*/ 0 h 5"/>
                <a:gd name="T4" fmla="*/ 7937 w 5"/>
                <a:gd name="T5" fmla="*/ 4763 h 5"/>
                <a:gd name="T6" fmla="*/ 3175 w 5"/>
                <a:gd name="T7" fmla="*/ 7938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5">
                  <a:moveTo>
                    <a:pt x="2" y="5"/>
                  </a:moveTo>
                  <a:lnTo>
                    <a:pt x="0" y="0"/>
                  </a:lnTo>
                  <a:lnTo>
                    <a:pt x="5" y="3"/>
                  </a:lnTo>
                  <a:lnTo>
                    <a:pt x="2" y="5"/>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3" name="Freeform 638"/>
            <p:cNvSpPr>
              <a:spLocks/>
            </p:cNvSpPr>
            <p:nvPr/>
          </p:nvSpPr>
          <p:spPr bwMode="auto">
            <a:xfrm>
              <a:off x="11760200" y="3366856"/>
              <a:ext cx="55562" cy="38100"/>
            </a:xfrm>
            <a:custGeom>
              <a:avLst/>
              <a:gdLst>
                <a:gd name="T0" fmla="*/ 47625 w 28"/>
                <a:gd name="T1" fmla="*/ 38100 h 19"/>
                <a:gd name="T2" fmla="*/ 0 w 28"/>
                <a:gd name="T3" fmla="*/ 16042 h 19"/>
                <a:gd name="T4" fmla="*/ 7937 w 28"/>
                <a:gd name="T5" fmla="*/ 0 h 19"/>
                <a:gd name="T6" fmla="*/ 55562 w 28"/>
                <a:gd name="T7" fmla="*/ 20053 h 19"/>
                <a:gd name="T8" fmla="*/ 47625 w 28"/>
                <a:gd name="T9" fmla="*/ 3810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9">
                  <a:moveTo>
                    <a:pt x="24" y="19"/>
                  </a:moveTo>
                  <a:cubicBezTo>
                    <a:pt x="24" y="19"/>
                    <a:pt x="10" y="19"/>
                    <a:pt x="0" y="8"/>
                  </a:cubicBezTo>
                  <a:cubicBezTo>
                    <a:pt x="4" y="0"/>
                    <a:pt x="4" y="0"/>
                    <a:pt x="4" y="0"/>
                  </a:cubicBezTo>
                  <a:cubicBezTo>
                    <a:pt x="28" y="10"/>
                    <a:pt x="28" y="10"/>
                    <a:pt x="28" y="10"/>
                  </a:cubicBezTo>
                  <a:lnTo>
                    <a:pt x="24" y="19"/>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4" name="Freeform 639"/>
            <p:cNvSpPr>
              <a:spLocks/>
            </p:cNvSpPr>
            <p:nvPr/>
          </p:nvSpPr>
          <p:spPr bwMode="auto">
            <a:xfrm>
              <a:off x="11768138" y="3346219"/>
              <a:ext cx="55562" cy="42863"/>
            </a:xfrm>
            <a:custGeom>
              <a:avLst/>
              <a:gdLst>
                <a:gd name="T0" fmla="*/ 47625 w 28"/>
                <a:gd name="T1" fmla="*/ 40822 h 21"/>
                <a:gd name="T2" fmla="*/ 55562 w 28"/>
                <a:gd name="T3" fmla="*/ 22452 h 21"/>
                <a:gd name="T4" fmla="*/ 7937 w 28"/>
                <a:gd name="T5" fmla="*/ 0 h 21"/>
                <a:gd name="T6" fmla="*/ 0 w 28"/>
                <a:gd name="T7" fmla="*/ 20411 h 21"/>
                <a:gd name="T8" fmla="*/ 47625 w 28"/>
                <a:gd name="T9" fmla="*/ 40822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1">
                  <a:moveTo>
                    <a:pt x="24" y="20"/>
                  </a:moveTo>
                  <a:cubicBezTo>
                    <a:pt x="28" y="11"/>
                    <a:pt x="28" y="11"/>
                    <a:pt x="28" y="11"/>
                  </a:cubicBezTo>
                  <a:cubicBezTo>
                    <a:pt x="28" y="11"/>
                    <a:pt x="25" y="0"/>
                    <a:pt x="4" y="0"/>
                  </a:cubicBezTo>
                  <a:cubicBezTo>
                    <a:pt x="0" y="10"/>
                    <a:pt x="0" y="10"/>
                    <a:pt x="0" y="10"/>
                  </a:cubicBezTo>
                  <a:cubicBezTo>
                    <a:pt x="0" y="10"/>
                    <a:pt x="8" y="21"/>
                    <a:pt x="24" y="2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5" name="Freeform 640"/>
            <p:cNvSpPr>
              <a:spLocks/>
            </p:cNvSpPr>
            <p:nvPr/>
          </p:nvSpPr>
          <p:spPr bwMode="auto">
            <a:xfrm>
              <a:off x="10842625" y="4811481"/>
              <a:ext cx="55562" cy="125413"/>
            </a:xfrm>
            <a:custGeom>
              <a:avLst/>
              <a:gdLst>
                <a:gd name="T0" fmla="*/ 47625 w 28"/>
                <a:gd name="T1" fmla="*/ 75646 h 63"/>
                <a:gd name="T2" fmla="*/ 55562 w 28"/>
                <a:gd name="T3" fmla="*/ 21898 h 63"/>
                <a:gd name="T4" fmla="*/ 17859 w 28"/>
                <a:gd name="T5" fmla="*/ 29860 h 63"/>
                <a:gd name="T6" fmla="*/ 3969 w 28"/>
                <a:gd name="T7" fmla="*/ 109488 h 63"/>
                <a:gd name="T8" fmla="*/ 47625 w 28"/>
                <a:gd name="T9" fmla="*/ 7564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4" y="38"/>
                  </a:moveTo>
                  <a:cubicBezTo>
                    <a:pt x="28" y="11"/>
                    <a:pt x="28" y="11"/>
                    <a:pt x="28" y="11"/>
                  </a:cubicBezTo>
                  <a:cubicBezTo>
                    <a:pt x="28" y="11"/>
                    <a:pt x="22" y="0"/>
                    <a:pt x="9" y="15"/>
                  </a:cubicBezTo>
                  <a:cubicBezTo>
                    <a:pt x="9" y="15"/>
                    <a:pt x="0" y="47"/>
                    <a:pt x="2" y="55"/>
                  </a:cubicBezTo>
                  <a:cubicBezTo>
                    <a:pt x="5" y="63"/>
                    <a:pt x="24" y="38"/>
                    <a:pt x="24" y="38"/>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6" name="Freeform 641"/>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7" name="Freeform 642"/>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8" name="Freeform 643"/>
            <p:cNvSpPr>
              <a:spLocks/>
            </p:cNvSpPr>
            <p:nvPr/>
          </p:nvSpPr>
          <p:spPr bwMode="auto">
            <a:xfrm>
              <a:off x="10607675" y="4854344"/>
              <a:ext cx="63500" cy="53975"/>
            </a:xfrm>
            <a:custGeom>
              <a:avLst/>
              <a:gdLst>
                <a:gd name="T0" fmla="*/ 53578 w 32"/>
                <a:gd name="T1" fmla="*/ 39981 h 27"/>
                <a:gd name="T2" fmla="*/ 25797 w 32"/>
                <a:gd name="T3" fmla="*/ 51976 h 27"/>
                <a:gd name="T4" fmla="*/ 5953 w 32"/>
                <a:gd name="T5" fmla="*/ 43980 h 27"/>
                <a:gd name="T6" fmla="*/ 3969 w 32"/>
                <a:gd name="T7" fmla="*/ 35983 h 27"/>
                <a:gd name="T8" fmla="*/ 11906 w 32"/>
                <a:gd name="T9" fmla="*/ 15993 h 27"/>
                <a:gd name="T10" fmla="*/ 37703 w 32"/>
                <a:gd name="T11" fmla="*/ 3998 h 27"/>
                <a:gd name="T12" fmla="*/ 57547 w 32"/>
                <a:gd name="T13" fmla="*/ 11994 h 27"/>
                <a:gd name="T14" fmla="*/ 61516 w 32"/>
                <a:gd name="T15" fmla="*/ 19991 h 27"/>
                <a:gd name="T16" fmla="*/ 53578 w 32"/>
                <a:gd name="T17" fmla="*/ 39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99" name="Rectangle 644"/>
            <p:cNvSpPr>
              <a:spLocks noChangeArrowheads="1"/>
            </p:cNvSpPr>
            <p:nvPr/>
          </p:nvSpPr>
          <p:spPr bwMode="auto">
            <a:xfrm>
              <a:off x="10609263" y="4855931"/>
              <a:ext cx="58737" cy="508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400" name="Freeform 645"/>
            <p:cNvSpPr>
              <a:spLocks/>
            </p:cNvSpPr>
            <p:nvPr/>
          </p:nvSpPr>
          <p:spPr bwMode="auto">
            <a:xfrm>
              <a:off x="10564813" y="4757506"/>
              <a:ext cx="63500" cy="55563"/>
            </a:xfrm>
            <a:custGeom>
              <a:avLst/>
              <a:gdLst>
                <a:gd name="T0" fmla="*/ 53578 w 32"/>
                <a:gd name="T1" fmla="*/ 39688 h 28"/>
                <a:gd name="T2" fmla="*/ 25797 w 32"/>
                <a:gd name="T3" fmla="*/ 51594 h 28"/>
                <a:gd name="T4" fmla="*/ 5953 w 32"/>
                <a:gd name="T5" fmla="*/ 43657 h 28"/>
                <a:gd name="T6" fmla="*/ 1984 w 32"/>
                <a:gd name="T7" fmla="*/ 35719 h 28"/>
                <a:gd name="T8" fmla="*/ 9922 w 32"/>
                <a:gd name="T9" fmla="*/ 15875 h 28"/>
                <a:gd name="T10" fmla="*/ 37703 w 32"/>
                <a:gd name="T11" fmla="*/ 3969 h 28"/>
                <a:gd name="T12" fmla="*/ 57547 w 32"/>
                <a:gd name="T13" fmla="*/ 11906 h 28"/>
                <a:gd name="T14" fmla="*/ 61516 w 32"/>
                <a:gd name="T15" fmla="*/ 19844 h 28"/>
                <a:gd name="T16" fmla="*/ 53578 w 32"/>
                <a:gd name="T17" fmla="*/ 39688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1" name="Freeform 646"/>
            <p:cNvSpPr>
              <a:spLocks/>
            </p:cNvSpPr>
            <p:nvPr/>
          </p:nvSpPr>
          <p:spPr bwMode="auto">
            <a:xfrm>
              <a:off x="10566400" y="4760681"/>
              <a:ext cx="60325" cy="47625"/>
            </a:xfrm>
            <a:custGeom>
              <a:avLst/>
              <a:gdLst>
                <a:gd name="T0" fmla="*/ 42228 w 30"/>
                <a:gd name="T1" fmla="*/ 0 h 24"/>
                <a:gd name="T2" fmla="*/ 36195 w 30"/>
                <a:gd name="T3" fmla="*/ 0 h 24"/>
                <a:gd name="T4" fmla="*/ 8043 w 30"/>
                <a:gd name="T5" fmla="*/ 11906 h 24"/>
                <a:gd name="T6" fmla="*/ 0 w 30"/>
                <a:gd name="T7" fmla="*/ 25797 h 24"/>
                <a:gd name="T8" fmla="*/ 0 w 30"/>
                <a:gd name="T9" fmla="*/ 31750 h 24"/>
                <a:gd name="T10" fmla="*/ 4022 w 30"/>
                <a:gd name="T11" fmla="*/ 39688 h 24"/>
                <a:gd name="T12" fmla="*/ 18098 w 30"/>
                <a:gd name="T13" fmla="*/ 47625 h 24"/>
                <a:gd name="T14" fmla="*/ 24130 w 30"/>
                <a:gd name="T15" fmla="*/ 47625 h 24"/>
                <a:gd name="T16" fmla="*/ 52282 w 30"/>
                <a:gd name="T17" fmla="*/ 35719 h 24"/>
                <a:gd name="T18" fmla="*/ 60325 w 30"/>
                <a:gd name="T19" fmla="*/ 21828 h 24"/>
                <a:gd name="T20" fmla="*/ 60325 w 30"/>
                <a:gd name="T21" fmla="*/ 15875 h 24"/>
                <a:gd name="T22" fmla="*/ 56303 w 30"/>
                <a:gd name="T23" fmla="*/ 7938 h 24"/>
                <a:gd name="T24" fmla="*/ 42228 w 30"/>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4">
                  <a:moveTo>
                    <a:pt x="21" y="0"/>
                  </a:moveTo>
                  <a:cubicBezTo>
                    <a:pt x="20" y="0"/>
                    <a:pt x="19" y="0"/>
                    <a:pt x="18" y="0"/>
                  </a:cubicBezTo>
                  <a:cubicBezTo>
                    <a:pt x="4" y="6"/>
                    <a:pt x="4" y="6"/>
                    <a:pt x="4" y="6"/>
                  </a:cubicBezTo>
                  <a:cubicBezTo>
                    <a:pt x="2" y="7"/>
                    <a:pt x="0" y="10"/>
                    <a:pt x="0" y="13"/>
                  </a:cubicBezTo>
                  <a:cubicBezTo>
                    <a:pt x="0" y="14"/>
                    <a:pt x="0" y="15"/>
                    <a:pt x="0" y="16"/>
                  </a:cubicBezTo>
                  <a:cubicBezTo>
                    <a:pt x="2" y="20"/>
                    <a:pt x="2" y="20"/>
                    <a:pt x="2" y="20"/>
                  </a:cubicBezTo>
                  <a:cubicBezTo>
                    <a:pt x="3" y="23"/>
                    <a:pt x="6" y="24"/>
                    <a:pt x="9" y="24"/>
                  </a:cubicBezTo>
                  <a:cubicBezTo>
                    <a:pt x="10" y="24"/>
                    <a:pt x="11" y="24"/>
                    <a:pt x="12" y="24"/>
                  </a:cubicBezTo>
                  <a:cubicBezTo>
                    <a:pt x="26" y="18"/>
                    <a:pt x="26" y="18"/>
                    <a:pt x="26" y="18"/>
                  </a:cubicBezTo>
                  <a:cubicBezTo>
                    <a:pt x="28" y="17"/>
                    <a:pt x="30" y="14"/>
                    <a:pt x="30" y="11"/>
                  </a:cubicBezTo>
                  <a:cubicBezTo>
                    <a:pt x="30" y="10"/>
                    <a:pt x="30" y="9"/>
                    <a:pt x="30" y="8"/>
                  </a:cubicBezTo>
                  <a:cubicBezTo>
                    <a:pt x="28" y="4"/>
                    <a:pt x="28" y="4"/>
                    <a:pt x="28" y="4"/>
                  </a:cubicBezTo>
                  <a:cubicBezTo>
                    <a:pt x="27" y="1"/>
                    <a:pt x="24"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2" name="Freeform 647"/>
            <p:cNvSpPr>
              <a:spLocks/>
            </p:cNvSpPr>
            <p:nvPr/>
          </p:nvSpPr>
          <p:spPr bwMode="auto">
            <a:xfrm>
              <a:off x="10569575" y="4773381"/>
              <a:ext cx="98425" cy="120650"/>
            </a:xfrm>
            <a:custGeom>
              <a:avLst/>
              <a:gdLst>
                <a:gd name="T0" fmla="*/ 26988 w 62"/>
                <a:gd name="T1" fmla="*/ 12700 h 76"/>
                <a:gd name="T2" fmla="*/ 0 w 62"/>
                <a:gd name="T3" fmla="*/ 25400 h 76"/>
                <a:gd name="T4" fmla="*/ 39688 w 62"/>
                <a:gd name="T5" fmla="*/ 120650 h 76"/>
                <a:gd name="T6" fmla="*/ 69850 w 62"/>
                <a:gd name="T7" fmla="*/ 109538 h 76"/>
                <a:gd name="T8" fmla="*/ 98425 w 62"/>
                <a:gd name="T9" fmla="*/ 96838 h 76"/>
                <a:gd name="T10" fmla="*/ 57150 w 62"/>
                <a:gd name="T11" fmla="*/ 0 h 76"/>
                <a:gd name="T12" fmla="*/ 26988 w 62"/>
                <a:gd name="T13" fmla="*/ 1270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76">
                  <a:moveTo>
                    <a:pt x="17" y="8"/>
                  </a:moveTo>
                  <a:lnTo>
                    <a:pt x="0" y="16"/>
                  </a:lnTo>
                  <a:lnTo>
                    <a:pt x="25" y="76"/>
                  </a:lnTo>
                  <a:lnTo>
                    <a:pt x="44" y="69"/>
                  </a:lnTo>
                  <a:lnTo>
                    <a:pt x="62" y="61"/>
                  </a:lnTo>
                  <a:lnTo>
                    <a:pt x="36" y="0"/>
                  </a:lnTo>
                  <a:lnTo>
                    <a:pt x="17" y="8"/>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3" name="Freeform 648"/>
            <p:cNvSpPr>
              <a:spLocks/>
            </p:cNvSpPr>
            <p:nvPr/>
          </p:nvSpPr>
          <p:spPr bwMode="auto">
            <a:xfrm>
              <a:off x="11628438" y="4759094"/>
              <a:ext cx="39687" cy="44450"/>
            </a:xfrm>
            <a:custGeom>
              <a:avLst/>
              <a:gdLst>
                <a:gd name="T0" fmla="*/ 13890 w 20"/>
                <a:gd name="T1" fmla="*/ 40409 h 22"/>
                <a:gd name="T2" fmla="*/ 3969 w 20"/>
                <a:gd name="T3" fmla="*/ 34348 h 22"/>
                <a:gd name="T4" fmla="*/ 1984 w 20"/>
                <a:gd name="T5" fmla="*/ 24245 h 22"/>
                <a:gd name="T6" fmla="*/ 15875 w 20"/>
                <a:gd name="T7" fmla="*/ 6061 h 22"/>
                <a:gd name="T8" fmla="*/ 25797 w 20"/>
                <a:gd name="T9" fmla="*/ 2020 h 22"/>
                <a:gd name="T10" fmla="*/ 35718 w 20"/>
                <a:gd name="T11" fmla="*/ 10102 h 22"/>
                <a:gd name="T12" fmla="*/ 37703 w 20"/>
                <a:gd name="T13" fmla="*/ 20205 h 22"/>
                <a:gd name="T14" fmla="*/ 25797 w 20"/>
                <a:gd name="T15" fmla="*/ 38389 h 22"/>
                <a:gd name="T16" fmla="*/ 13890 w 20"/>
                <a:gd name="T17" fmla="*/ 4040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2">
                  <a:moveTo>
                    <a:pt x="7" y="20"/>
                  </a:moveTo>
                  <a:cubicBezTo>
                    <a:pt x="2" y="17"/>
                    <a:pt x="2" y="17"/>
                    <a:pt x="2" y="17"/>
                  </a:cubicBezTo>
                  <a:cubicBezTo>
                    <a:pt x="0" y="16"/>
                    <a:pt x="0" y="13"/>
                    <a:pt x="1" y="12"/>
                  </a:cubicBezTo>
                  <a:cubicBezTo>
                    <a:pt x="8" y="3"/>
                    <a:pt x="8" y="3"/>
                    <a:pt x="8" y="3"/>
                  </a:cubicBezTo>
                  <a:cubicBezTo>
                    <a:pt x="9" y="1"/>
                    <a:pt x="11" y="0"/>
                    <a:pt x="13" y="1"/>
                  </a:cubicBezTo>
                  <a:cubicBezTo>
                    <a:pt x="18" y="5"/>
                    <a:pt x="18" y="5"/>
                    <a:pt x="18" y="5"/>
                  </a:cubicBezTo>
                  <a:cubicBezTo>
                    <a:pt x="20" y="6"/>
                    <a:pt x="20" y="8"/>
                    <a:pt x="19" y="10"/>
                  </a:cubicBezTo>
                  <a:cubicBezTo>
                    <a:pt x="13" y="19"/>
                    <a:pt x="13" y="19"/>
                    <a:pt x="13" y="19"/>
                  </a:cubicBezTo>
                  <a:cubicBezTo>
                    <a:pt x="11" y="21"/>
                    <a:pt x="9" y="22"/>
                    <a:pt x="7" y="20"/>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4" name="Freeform 649"/>
            <p:cNvSpPr>
              <a:spLocks/>
            </p:cNvSpPr>
            <p:nvPr/>
          </p:nvSpPr>
          <p:spPr bwMode="auto">
            <a:xfrm>
              <a:off x="11634788" y="4587644"/>
              <a:ext cx="152400" cy="203200"/>
            </a:xfrm>
            <a:custGeom>
              <a:avLst/>
              <a:gdLst>
                <a:gd name="T0" fmla="*/ 17813 w 77"/>
                <a:gd name="T1" fmla="*/ 199216 h 102"/>
                <a:gd name="T2" fmla="*/ 5938 w 77"/>
                <a:gd name="T3" fmla="*/ 191247 h 102"/>
                <a:gd name="T4" fmla="*/ 3958 w 77"/>
                <a:gd name="T5" fmla="*/ 177302 h 102"/>
                <a:gd name="T6" fmla="*/ 120732 w 77"/>
                <a:gd name="T7" fmla="*/ 5976 h 102"/>
                <a:gd name="T8" fmla="*/ 134587 w 77"/>
                <a:gd name="T9" fmla="*/ 3984 h 102"/>
                <a:gd name="T10" fmla="*/ 146462 w 77"/>
                <a:gd name="T11" fmla="*/ 11953 h 102"/>
                <a:gd name="T12" fmla="*/ 148442 w 77"/>
                <a:gd name="T13" fmla="*/ 25898 h 102"/>
                <a:gd name="T14" fmla="*/ 31668 w 77"/>
                <a:gd name="T15" fmla="*/ 197224 h 102"/>
                <a:gd name="T16" fmla="*/ 17813 w 77"/>
                <a:gd name="T17" fmla="*/ 19921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102">
                  <a:moveTo>
                    <a:pt x="9" y="100"/>
                  </a:moveTo>
                  <a:cubicBezTo>
                    <a:pt x="3" y="96"/>
                    <a:pt x="3" y="96"/>
                    <a:pt x="3" y="96"/>
                  </a:cubicBezTo>
                  <a:cubicBezTo>
                    <a:pt x="1" y="95"/>
                    <a:pt x="0" y="92"/>
                    <a:pt x="2" y="89"/>
                  </a:cubicBezTo>
                  <a:cubicBezTo>
                    <a:pt x="61" y="3"/>
                    <a:pt x="61" y="3"/>
                    <a:pt x="61" y="3"/>
                  </a:cubicBezTo>
                  <a:cubicBezTo>
                    <a:pt x="63" y="1"/>
                    <a:pt x="66" y="0"/>
                    <a:pt x="68" y="2"/>
                  </a:cubicBezTo>
                  <a:cubicBezTo>
                    <a:pt x="74" y="6"/>
                    <a:pt x="74" y="6"/>
                    <a:pt x="74" y="6"/>
                  </a:cubicBezTo>
                  <a:cubicBezTo>
                    <a:pt x="76" y="8"/>
                    <a:pt x="77" y="11"/>
                    <a:pt x="75" y="13"/>
                  </a:cubicBezTo>
                  <a:cubicBezTo>
                    <a:pt x="16" y="99"/>
                    <a:pt x="16" y="99"/>
                    <a:pt x="16" y="99"/>
                  </a:cubicBezTo>
                  <a:cubicBezTo>
                    <a:pt x="14" y="101"/>
                    <a:pt x="11" y="102"/>
                    <a:pt x="9" y="100"/>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5" name="Freeform 650"/>
            <p:cNvSpPr>
              <a:spLocks/>
            </p:cNvSpPr>
            <p:nvPr/>
          </p:nvSpPr>
          <p:spPr bwMode="auto">
            <a:xfrm>
              <a:off x="11709400" y="4651144"/>
              <a:ext cx="36512" cy="28575"/>
            </a:xfrm>
            <a:custGeom>
              <a:avLst/>
              <a:gdLst>
                <a:gd name="T0" fmla="*/ 32455 w 18"/>
                <a:gd name="T1" fmla="*/ 28575 h 14"/>
                <a:gd name="T2" fmla="*/ 0 w 18"/>
                <a:gd name="T3" fmla="*/ 6123 h 14"/>
                <a:gd name="T4" fmla="*/ 0 w 18"/>
                <a:gd name="T5" fmla="*/ 4082 h 14"/>
                <a:gd name="T6" fmla="*/ 2028 w 18"/>
                <a:gd name="T7" fmla="*/ 2041 h 14"/>
                <a:gd name="T8" fmla="*/ 4057 w 18"/>
                <a:gd name="T9" fmla="*/ 0 h 14"/>
                <a:gd name="T10" fmla="*/ 36512 w 18"/>
                <a:gd name="T11" fmla="*/ 22452 h 14"/>
                <a:gd name="T12" fmla="*/ 36512 w 18"/>
                <a:gd name="T13" fmla="*/ 24493 h 14"/>
                <a:gd name="T14" fmla="*/ 34484 w 18"/>
                <a:gd name="T15" fmla="*/ 26534 h 14"/>
                <a:gd name="T16" fmla="*/ 32455 w 18"/>
                <a:gd name="T17" fmla="*/ 285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4"/>
                  </a:moveTo>
                  <a:cubicBezTo>
                    <a:pt x="0" y="3"/>
                    <a:pt x="0" y="3"/>
                    <a:pt x="0" y="3"/>
                  </a:cubicBezTo>
                  <a:cubicBezTo>
                    <a:pt x="0" y="3"/>
                    <a:pt x="0" y="2"/>
                    <a:pt x="0" y="2"/>
                  </a:cubicBezTo>
                  <a:cubicBezTo>
                    <a:pt x="1" y="1"/>
                    <a:pt x="1" y="1"/>
                    <a:pt x="1" y="1"/>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4"/>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6" name="Freeform 651"/>
            <p:cNvSpPr>
              <a:spLocks/>
            </p:cNvSpPr>
            <p:nvPr/>
          </p:nvSpPr>
          <p:spPr bwMode="auto">
            <a:xfrm>
              <a:off x="11714163" y="4549544"/>
              <a:ext cx="100012" cy="123825"/>
            </a:xfrm>
            <a:custGeom>
              <a:avLst/>
              <a:gdLst>
                <a:gd name="T0" fmla="*/ 84010 w 50"/>
                <a:gd name="T1" fmla="*/ 47932 h 62"/>
                <a:gd name="T2" fmla="*/ 90011 w 50"/>
                <a:gd name="T3" fmla="*/ 5992 h 62"/>
                <a:gd name="T4" fmla="*/ 52006 w 50"/>
                <a:gd name="T5" fmla="*/ 25963 h 62"/>
                <a:gd name="T6" fmla="*/ 0 w 50"/>
                <a:gd name="T7" fmla="*/ 101856 h 62"/>
                <a:gd name="T8" fmla="*/ 32004 w 50"/>
                <a:gd name="T9" fmla="*/ 123825 h 62"/>
                <a:gd name="T10" fmla="*/ 84010 w 50"/>
                <a:gd name="T11" fmla="*/ 47932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62">
                  <a:moveTo>
                    <a:pt x="42" y="24"/>
                  </a:moveTo>
                  <a:cubicBezTo>
                    <a:pt x="50" y="12"/>
                    <a:pt x="50" y="6"/>
                    <a:pt x="45" y="3"/>
                  </a:cubicBezTo>
                  <a:cubicBezTo>
                    <a:pt x="41" y="0"/>
                    <a:pt x="34" y="1"/>
                    <a:pt x="26" y="13"/>
                  </a:cubicBezTo>
                  <a:cubicBezTo>
                    <a:pt x="0" y="51"/>
                    <a:pt x="0" y="51"/>
                    <a:pt x="0" y="51"/>
                  </a:cubicBezTo>
                  <a:cubicBezTo>
                    <a:pt x="16" y="62"/>
                    <a:pt x="16" y="62"/>
                    <a:pt x="16" y="62"/>
                  </a:cubicBezTo>
                  <a:cubicBezTo>
                    <a:pt x="42" y="24"/>
                    <a:pt x="42" y="24"/>
                    <a:pt x="42" y="24"/>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7" name="Freeform 652"/>
            <p:cNvSpPr>
              <a:spLocks/>
            </p:cNvSpPr>
            <p:nvPr/>
          </p:nvSpPr>
          <p:spPr bwMode="auto">
            <a:xfrm>
              <a:off x="11763375" y="4573356"/>
              <a:ext cx="36512" cy="28575"/>
            </a:xfrm>
            <a:custGeom>
              <a:avLst/>
              <a:gdLst>
                <a:gd name="T0" fmla="*/ 32455 w 18"/>
                <a:gd name="T1" fmla="*/ 26534 h 14"/>
                <a:gd name="T2" fmla="*/ 0 w 18"/>
                <a:gd name="T3" fmla="*/ 6123 h 14"/>
                <a:gd name="T4" fmla="*/ 0 w 18"/>
                <a:gd name="T5" fmla="*/ 2041 h 14"/>
                <a:gd name="T6" fmla="*/ 2028 w 18"/>
                <a:gd name="T7" fmla="*/ 0 h 14"/>
                <a:gd name="T8" fmla="*/ 4057 w 18"/>
                <a:gd name="T9" fmla="*/ 0 h 14"/>
                <a:gd name="T10" fmla="*/ 36512 w 18"/>
                <a:gd name="T11" fmla="*/ 22452 h 14"/>
                <a:gd name="T12" fmla="*/ 36512 w 18"/>
                <a:gd name="T13" fmla="*/ 24493 h 14"/>
                <a:gd name="T14" fmla="*/ 34484 w 18"/>
                <a:gd name="T15" fmla="*/ 26534 h 14"/>
                <a:gd name="T16" fmla="*/ 32455 w 18"/>
                <a:gd name="T17" fmla="*/ 2653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4">
                  <a:moveTo>
                    <a:pt x="16" y="13"/>
                  </a:moveTo>
                  <a:cubicBezTo>
                    <a:pt x="0" y="3"/>
                    <a:pt x="0" y="3"/>
                    <a:pt x="0" y="3"/>
                  </a:cubicBezTo>
                  <a:cubicBezTo>
                    <a:pt x="0" y="2"/>
                    <a:pt x="0" y="2"/>
                    <a:pt x="0" y="1"/>
                  </a:cubicBezTo>
                  <a:cubicBezTo>
                    <a:pt x="1" y="0"/>
                    <a:pt x="1" y="0"/>
                    <a:pt x="1" y="0"/>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3"/>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8" name="Freeform 653"/>
            <p:cNvSpPr>
              <a:spLocks/>
            </p:cNvSpPr>
            <p:nvPr/>
          </p:nvSpPr>
          <p:spPr bwMode="auto">
            <a:xfrm>
              <a:off x="11731625" y="4579706"/>
              <a:ext cx="46037" cy="63500"/>
            </a:xfrm>
            <a:custGeom>
              <a:avLst/>
              <a:gdLst>
                <a:gd name="T0" fmla="*/ 12010 w 23"/>
                <a:gd name="T1" fmla="*/ 51594 h 32"/>
                <a:gd name="T2" fmla="*/ 44035 w 23"/>
                <a:gd name="T3" fmla="*/ 3969 h 32"/>
                <a:gd name="T4" fmla="*/ 44035 w 23"/>
                <a:gd name="T5" fmla="*/ 0 h 32"/>
                <a:gd name="T6" fmla="*/ 42034 w 23"/>
                <a:gd name="T7" fmla="*/ 3969 h 32"/>
                <a:gd name="T8" fmla="*/ 2002 w 23"/>
                <a:gd name="T9" fmla="*/ 57547 h 32"/>
                <a:gd name="T10" fmla="*/ 2002 w 23"/>
                <a:gd name="T11" fmla="*/ 63500 h 32"/>
                <a:gd name="T12" fmla="*/ 2002 w 23"/>
                <a:gd name="T13" fmla="*/ 63500 h 32"/>
                <a:gd name="T14" fmla="*/ 2002 w 23"/>
                <a:gd name="T15" fmla="*/ 63500 h 32"/>
                <a:gd name="T16" fmla="*/ 2002 w 23"/>
                <a:gd name="T17" fmla="*/ 63500 h 32"/>
                <a:gd name="T18" fmla="*/ 6005 w 23"/>
                <a:gd name="T19" fmla="*/ 61516 h 32"/>
                <a:gd name="T20" fmla="*/ 10008 w 23"/>
                <a:gd name="T21" fmla="*/ 55563 h 32"/>
                <a:gd name="T22" fmla="*/ 12010 w 23"/>
                <a:gd name="T23" fmla="*/ 51594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 h="32">
                  <a:moveTo>
                    <a:pt x="6" y="26"/>
                  </a:moveTo>
                  <a:cubicBezTo>
                    <a:pt x="22" y="2"/>
                    <a:pt x="22" y="2"/>
                    <a:pt x="22" y="2"/>
                  </a:cubicBezTo>
                  <a:cubicBezTo>
                    <a:pt x="23" y="2"/>
                    <a:pt x="23" y="1"/>
                    <a:pt x="22" y="0"/>
                  </a:cubicBezTo>
                  <a:cubicBezTo>
                    <a:pt x="22" y="0"/>
                    <a:pt x="21" y="1"/>
                    <a:pt x="21" y="2"/>
                  </a:cubicBezTo>
                  <a:cubicBezTo>
                    <a:pt x="1" y="29"/>
                    <a:pt x="1" y="29"/>
                    <a:pt x="1" y="29"/>
                  </a:cubicBezTo>
                  <a:cubicBezTo>
                    <a:pt x="1" y="30"/>
                    <a:pt x="0" y="31"/>
                    <a:pt x="1" y="32"/>
                  </a:cubicBezTo>
                  <a:cubicBezTo>
                    <a:pt x="1" y="32"/>
                    <a:pt x="1" y="32"/>
                    <a:pt x="1" y="32"/>
                  </a:cubicBezTo>
                  <a:cubicBezTo>
                    <a:pt x="1" y="32"/>
                    <a:pt x="1" y="32"/>
                    <a:pt x="1" y="32"/>
                  </a:cubicBezTo>
                  <a:cubicBezTo>
                    <a:pt x="1" y="32"/>
                    <a:pt x="1" y="32"/>
                    <a:pt x="1" y="32"/>
                  </a:cubicBezTo>
                  <a:cubicBezTo>
                    <a:pt x="2" y="32"/>
                    <a:pt x="3" y="32"/>
                    <a:pt x="3" y="31"/>
                  </a:cubicBezTo>
                  <a:cubicBezTo>
                    <a:pt x="5" y="28"/>
                    <a:pt x="5" y="28"/>
                    <a:pt x="5" y="28"/>
                  </a:cubicBezTo>
                  <a:cubicBezTo>
                    <a:pt x="6" y="27"/>
                    <a:pt x="6" y="26"/>
                    <a:pt x="6" y="26"/>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09" name="Freeform 654"/>
            <p:cNvSpPr>
              <a:spLocks/>
            </p:cNvSpPr>
            <p:nvPr/>
          </p:nvSpPr>
          <p:spPr bwMode="auto">
            <a:xfrm>
              <a:off x="11625263" y="4790844"/>
              <a:ext cx="20637" cy="22225"/>
            </a:xfrm>
            <a:custGeom>
              <a:avLst/>
              <a:gdLst>
                <a:gd name="T0" fmla="*/ 13133 w 11"/>
                <a:gd name="T1" fmla="*/ 6061 h 11"/>
                <a:gd name="T2" fmla="*/ 3752 w 11"/>
                <a:gd name="T3" fmla="*/ 0 h 11"/>
                <a:gd name="T4" fmla="*/ 0 w 11"/>
                <a:gd name="T5" fmla="*/ 18184 h 11"/>
                <a:gd name="T6" fmla="*/ 3752 w 11"/>
                <a:gd name="T7" fmla="*/ 20205 h 11"/>
                <a:gd name="T8" fmla="*/ 7504 w 11"/>
                <a:gd name="T9" fmla="*/ 22225 h 11"/>
                <a:gd name="T10" fmla="*/ 20637 w 11"/>
                <a:gd name="T11" fmla="*/ 12123 h 11"/>
                <a:gd name="T12" fmla="*/ 13133 w 11"/>
                <a:gd name="T13" fmla="*/ 6061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7" y="3"/>
                  </a:moveTo>
                  <a:cubicBezTo>
                    <a:pt x="2" y="0"/>
                    <a:pt x="2" y="0"/>
                    <a:pt x="2" y="0"/>
                  </a:cubicBezTo>
                  <a:cubicBezTo>
                    <a:pt x="2" y="0"/>
                    <a:pt x="2" y="6"/>
                    <a:pt x="0" y="9"/>
                  </a:cubicBezTo>
                  <a:cubicBezTo>
                    <a:pt x="2" y="10"/>
                    <a:pt x="2" y="10"/>
                    <a:pt x="2" y="10"/>
                  </a:cubicBezTo>
                  <a:cubicBezTo>
                    <a:pt x="4" y="11"/>
                    <a:pt x="4" y="11"/>
                    <a:pt x="4" y="11"/>
                  </a:cubicBezTo>
                  <a:cubicBezTo>
                    <a:pt x="5" y="9"/>
                    <a:pt x="11" y="6"/>
                    <a:pt x="11" y="6"/>
                  </a:cubicBezTo>
                  <a:lnTo>
                    <a:pt x="7" y="3"/>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0" name="Freeform 655"/>
            <p:cNvSpPr>
              <a:spLocks/>
            </p:cNvSpPr>
            <p:nvPr/>
          </p:nvSpPr>
          <p:spPr bwMode="auto">
            <a:xfrm>
              <a:off x="11618913" y="4808306"/>
              <a:ext cx="11112" cy="14288"/>
            </a:xfrm>
            <a:custGeom>
              <a:avLst/>
              <a:gdLst>
                <a:gd name="T0" fmla="*/ 9525 w 7"/>
                <a:gd name="T1" fmla="*/ 3175 h 9"/>
                <a:gd name="T2" fmla="*/ 6350 w 7"/>
                <a:gd name="T3" fmla="*/ 0 h 9"/>
                <a:gd name="T4" fmla="*/ 0 w 7"/>
                <a:gd name="T5" fmla="*/ 12700 h 9"/>
                <a:gd name="T6" fmla="*/ 1587 w 7"/>
                <a:gd name="T7" fmla="*/ 14288 h 9"/>
                <a:gd name="T8" fmla="*/ 1587 w 7"/>
                <a:gd name="T9" fmla="*/ 14288 h 9"/>
                <a:gd name="T10" fmla="*/ 11112 w 7"/>
                <a:gd name="T11" fmla="*/ 4763 h 9"/>
                <a:gd name="T12" fmla="*/ 9525 w 7"/>
                <a:gd name="T13" fmla="*/ 3175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9">
                  <a:moveTo>
                    <a:pt x="6" y="2"/>
                  </a:moveTo>
                  <a:lnTo>
                    <a:pt x="4" y="0"/>
                  </a:lnTo>
                  <a:lnTo>
                    <a:pt x="0" y="8"/>
                  </a:lnTo>
                  <a:lnTo>
                    <a:pt x="1" y="9"/>
                  </a:lnTo>
                  <a:lnTo>
                    <a:pt x="7" y="3"/>
                  </a:lnTo>
                  <a:lnTo>
                    <a:pt x="6" y="2"/>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1" name="Freeform 656"/>
            <p:cNvSpPr>
              <a:spLocks/>
            </p:cNvSpPr>
            <p:nvPr/>
          </p:nvSpPr>
          <p:spPr bwMode="auto">
            <a:xfrm>
              <a:off x="11731625" y="4628919"/>
              <a:ext cx="14287" cy="15875"/>
            </a:xfrm>
            <a:custGeom>
              <a:avLst/>
              <a:gdLst>
                <a:gd name="T0" fmla="*/ 4082 w 7"/>
                <a:gd name="T1" fmla="*/ 15875 h 8"/>
                <a:gd name="T2" fmla="*/ 2041 w 7"/>
                <a:gd name="T3" fmla="*/ 13891 h 8"/>
                <a:gd name="T4" fmla="*/ 2041 w 7"/>
                <a:gd name="T5" fmla="*/ 9922 h 8"/>
                <a:gd name="T6" fmla="*/ 8164 w 7"/>
                <a:gd name="T7" fmla="*/ 1984 h 8"/>
                <a:gd name="T8" fmla="*/ 10205 w 7"/>
                <a:gd name="T9" fmla="*/ 0 h 8"/>
                <a:gd name="T10" fmla="*/ 14287 w 7"/>
                <a:gd name="T11" fmla="*/ 1984 h 8"/>
                <a:gd name="T12" fmla="*/ 14287 w 7"/>
                <a:gd name="T13" fmla="*/ 5953 h 8"/>
                <a:gd name="T14" fmla="*/ 8164 w 7"/>
                <a:gd name="T15" fmla="*/ 13891 h 8"/>
                <a:gd name="T16" fmla="*/ 4082 w 7"/>
                <a:gd name="T17" fmla="*/ 1587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8">
                  <a:moveTo>
                    <a:pt x="2" y="8"/>
                  </a:moveTo>
                  <a:cubicBezTo>
                    <a:pt x="1" y="7"/>
                    <a:pt x="1" y="7"/>
                    <a:pt x="1" y="7"/>
                  </a:cubicBezTo>
                  <a:cubicBezTo>
                    <a:pt x="1" y="6"/>
                    <a:pt x="0" y="6"/>
                    <a:pt x="1" y="5"/>
                  </a:cubicBezTo>
                  <a:cubicBezTo>
                    <a:pt x="4" y="1"/>
                    <a:pt x="4" y="1"/>
                    <a:pt x="4" y="1"/>
                  </a:cubicBezTo>
                  <a:cubicBezTo>
                    <a:pt x="4" y="0"/>
                    <a:pt x="5" y="0"/>
                    <a:pt x="5" y="0"/>
                  </a:cubicBezTo>
                  <a:cubicBezTo>
                    <a:pt x="7" y="1"/>
                    <a:pt x="7" y="1"/>
                    <a:pt x="7" y="1"/>
                  </a:cubicBezTo>
                  <a:cubicBezTo>
                    <a:pt x="7" y="2"/>
                    <a:pt x="7" y="2"/>
                    <a:pt x="7" y="3"/>
                  </a:cubicBezTo>
                  <a:cubicBezTo>
                    <a:pt x="4" y="7"/>
                    <a:pt x="4" y="7"/>
                    <a:pt x="4" y="7"/>
                  </a:cubicBezTo>
                  <a:cubicBezTo>
                    <a:pt x="3" y="8"/>
                    <a:pt x="3" y="8"/>
                    <a:pt x="2" y="8"/>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2" name="Freeform 657"/>
            <p:cNvSpPr>
              <a:spLocks/>
            </p:cNvSpPr>
            <p:nvPr/>
          </p:nvSpPr>
          <p:spPr bwMode="auto">
            <a:xfrm>
              <a:off x="9429750" y="4730519"/>
              <a:ext cx="42862" cy="39688"/>
            </a:xfrm>
            <a:custGeom>
              <a:avLst/>
              <a:gdLst>
                <a:gd name="T0" fmla="*/ 32657 w 21"/>
                <a:gd name="T1" fmla="*/ 3969 h 20"/>
                <a:gd name="T2" fmla="*/ 40821 w 21"/>
                <a:gd name="T3" fmla="*/ 11906 h 20"/>
                <a:gd name="T4" fmla="*/ 38780 w 21"/>
                <a:gd name="T5" fmla="*/ 23813 h 20"/>
                <a:gd name="T6" fmla="*/ 20410 w 21"/>
                <a:gd name="T7" fmla="*/ 35719 h 20"/>
                <a:gd name="T8" fmla="*/ 10205 w 21"/>
                <a:gd name="T9" fmla="*/ 35719 h 20"/>
                <a:gd name="T10" fmla="*/ 2041 w 21"/>
                <a:gd name="T11" fmla="*/ 25797 h 20"/>
                <a:gd name="T12" fmla="*/ 4082 w 21"/>
                <a:gd name="T13" fmla="*/ 15875 h 20"/>
                <a:gd name="T14" fmla="*/ 22452 w 21"/>
                <a:gd name="T15" fmla="*/ 1984 h 20"/>
                <a:gd name="T16" fmla="*/ 32657 w 21"/>
                <a:gd name="T17" fmla="*/ 396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 h="20">
                  <a:moveTo>
                    <a:pt x="16" y="2"/>
                  </a:moveTo>
                  <a:cubicBezTo>
                    <a:pt x="20" y="6"/>
                    <a:pt x="20" y="6"/>
                    <a:pt x="20" y="6"/>
                  </a:cubicBezTo>
                  <a:cubicBezTo>
                    <a:pt x="21" y="8"/>
                    <a:pt x="21" y="10"/>
                    <a:pt x="19" y="12"/>
                  </a:cubicBezTo>
                  <a:cubicBezTo>
                    <a:pt x="10" y="18"/>
                    <a:pt x="10" y="18"/>
                    <a:pt x="10" y="18"/>
                  </a:cubicBezTo>
                  <a:cubicBezTo>
                    <a:pt x="9" y="20"/>
                    <a:pt x="6" y="20"/>
                    <a:pt x="5" y="18"/>
                  </a:cubicBezTo>
                  <a:cubicBezTo>
                    <a:pt x="1" y="13"/>
                    <a:pt x="1" y="13"/>
                    <a:pt x="1" y="13"/>
                  </a:cubicBezTo>
                  <a:cubicBezTo>
                    <a:pt x="0" y="12"/>
                    <a:pt x="0" y="9"/>
                    <a:pt x="2" y="8"/>
                  </a:cubicBezTo>
                  <a:cubicBezTo>
                    <a:pt x="11" y="1"/>
                    <a:pt x="11" y="1"/>
                    <a:pt x="11" y="1"/>
                  </a:cubicBezTo>
                  <a:cubicBezTo>
                    <a:pt x="12" y="0"/>
                    <a:pt x="15" y="0"/>
                    <a:pt x="16" y="2"/>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3" name="Freeform 658"/>
            <p:cNvSpPr>
              <a:spLocks/>
            </p:cNvSpPr>
            <p:nvPr/>
          </p:nvSpPr>
          <p:spPr bwMode="auto">
            <a:xfrm>
              <a:off x="9266238" y="4736869"/>
              <a:ext cx="195262" cy="161925"/>
            </a:xfrm>
            <a:custGeom>
              <a:avLst/>
              <a:gdLst>
                <a:gd name="T0" fmla="*/ 183307 w 98"/>
                <a:gd name="T1" fmla="*/ 5997 h 81"/>
                <a:gd name="T2" fmla="*/ 191277 w 98"/>
                <a:gd name="T3" fmla="*/ 15993 h 81"/>
                <a:gd name="T4" fmla="*/ 189285 w 98"/>
                <a:gd name="T5" fmla="*/ 31985 h 81"/>
                <a:gd name="T6" fmla="*/ 25902 w 98"/>
                <a:gd name="T7" fmla="*/ 159926 h 81"/>
                <a:gd name="T8" fmla="*/ 11955 w 98"/>
                <a:gd name="T9" fmla="*/ 157927 h 81"/>
                <a:gd name="T10" fmla="*/ 1992 w 98"/>
                <a:gd name="T11" fmla="*/ 145932 h 81"/>
                <a:gd name="T12" fmla="*/ 3985 w 98"/>
                <a:gd name="T13" fmla="*/ 131939 h 81"/>
                <a:gd name="T14" fmla="*/ 169360 w 98"/>
                <a:gd name="T15" fmla="*/ 3998 h 81"/>
                <a:gd name="T16" fmla="*/ 183307 w 98"/>
                <a:gd name="T17" fmla="*/ 5997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 h="81">
                  <a:moveTo>
                    <a:pt x="92" y="3"/>
                  </a:moveTo>
                  <a:cubicBezTo>
                    <a:pt x="96" y="8"/>
                    <a:pt x="96" y="8"/>
                    <a:pt x="96" y="8"/>
                  </a:cubicBezTo>
                  <a:cubicBezTo>
                    <a:pt x="98" y="11"/>
                    <a:pt x="97" y="14"/>
                    <a:pt x="95" y="16"/>
                  </a:cubicBezTo>
                  <a:cubicBezTo>
                    <a:pt x="13" y="80"/>
                    <a:pt x="13" y="80"/>
                    <a:pt x="13" y="80"/>
                  </a:cubicBezTo>
                  <a:cubicBezTo>
                    <a:pt x="11" y="81"/>
                    <a:pt x="7" y="81"/>
                    <a:pt x="6" y="79"/>
                  </a:cubicBezTo>
                  <a:cubicBezTo>
                    <a:pt x="1" y="73"/>
                    <a:pt x="1" y="73"/>
                    <a:pt x="1" y="73"/>
                  </a:cubicBezTo>
                  <a:cubicBezTo>
                    <a:pt x="0" y="71"/>
                    <a:pt x="0" y="68"/>
                    <a:pt x="2" y="66"/>
                  </a:cubicBezTo>
                  <a:cubicBezTo>
                    <a:pt x="85" y="2"/>
                    <a:pt x="85" y="2"/>
                    <a:pt x="85" y="2"/>
                  </a:cubicBezTo>
                  <a:cubicBezTo>
                    <a:pt x="87" y="0"/>
                    <a:pt x="90" y="1"/>
                    <a:pt x="92" y="3"/>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4" name="Freeform 659"/>
            <p:cNvSpPr>
              <a:spLocks/>
            </p:cNvSpPr>
            <p:nvPr/>
          </p:nvSpPr>
          <p:spPr bwMode="auto">
            <a:xfrm>
              <a:off x="9326563" y="4819419"/>
              <a:ext cx="28575" cy="34925"/>
            </a:xfrm>
            <a:custGeom>
              <a:avLst/>
              <a:gdLst>
                <a:gd name="T0" fmla="*/ 6123 w 14"/>
                <a:gd name="T1" fmla="*/ 1940 h 18"/>
                <a:gd name="T2" fmla="*/ 28575 w 14"/>
                <a:gd name="T3" fmla="*/ 29104 h 18"/>
                <a:gd name="T4" fmla="*/ 28575 w 14"/>
                <a:gd name="T5" fmla="*/ 32985 h 18"/>
                <a:gd name="T6" fmla="*/ 26534 w 14"/>
                <a:gd name="T7" fmla="*/ 34925 h 18"/>
                <a:gd name="T8" fmla="*/ 24493 w 14"/>
                <a:gd name="T9" fmla="*/ 32985 h 18"/>
                <a:gd name="T10" fmla="*/ 0 w 14"/>
                <a:gd name="T11" fmla="*/ 5821 h 18"/>
                <a:gd name="T12" fmla="*/ 0 w 14"/>
                <a:gd name="T13" fmla="*/ 1940 h 18"/>
                <a:gd name="T14" fmla="*/ 2041 w 14"/>
                <a:gd name="T15" fmla="*/ 0 h 18"/>
                <a:gd name="T16" fmla="*/ 6123 w 14"/>
                <a:gd name="T17" fmla="*/ 194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8">
                  <a:moveTo>
                    <a:pt x="3" y="1"/>
                  </a:moveTo>
                  <a:cubicBezTo>
                    <a:pt x="14" y="15"/>
                    <a:pt x="14" y="15"/>
                    <a:pt x="14" y="15"/>
                  </a:cubicBezTo>
                  <a:cubicBezTo>
                    <a:pt x="14" y="16"/>
                    <a:pt x="14" y="16"/>
                    <a:pt x="14" y="17"/>
                  </a:cubicBezTo>
                  <a:cubicBezTo>
                    <a:pt x="13" y="18"/>
                    <a:pt x="13" y="18"/>
                    <a:pt x="13" y="18"/>
                  </a:cubicBezTo>
                  <a:cubicBezTo>
                    <a:pt x="12" y="18"/>
                    <a:pt x="12" y="18"/>
                    <a:pt x="12" y="17"/>
                  </a:cubicBezTo>
                  <a:cubicBezTo>
                    <a:pt x="0" y="3"/>
                    <a:pt x="0" y="3"/>
                    <a:pt x="0" y="3"/>
                  </a:cubicBezTo>
                  <a:cubicBezTo>
                    <a:pt x="0" y="2"/>
                    <a:pt x="0" y="1"/>
                    <a:pt x="0" y="1"/>
                  </a:cubicBezTo>
                  <a:cubicBezTo>
                    <a:pt x="1" y="0"/>
                    <a:pt x="1" y="0"/>
                    <a:pt x="1" y="0"/>
                  </a:cubicBezTo>
                  <a:cubicBezTo>
                    <a:pt x="2" y="0"/>
                    <a:pt x="2"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5" name="Freeform 660"/>
            <p:cNvSpPr>
              <a:spLocks/>
            </p:cNvSpPr>
            <p:nvPr/>
          </p:nvSpPr>
          <p:spPr bwMode="auto">
            <a:xfrm>
              <a:off x="9229725" y="4822594"/>
              <a:ext cx="120650" cy="106363"/>
            </a:xfrm>
            <a:custGeom>
              <a:avLst/>
              <a:gdLst>
                <a:gd name="T0" fmla="*/ 23734 w 61"/>
                <a:gd name="T1" fmla="*/ 58199 h 53"/>
                <a:gd name="T2" fmla="*/ 5934 w 61"/>
                <a:gd name="T3" fmla="*/ 96329 h 53"/>
                <a:gd name="T4" fmla="*/ 47469 w 61"/>
                <a:gd name="T5" fmla="*/ 88301 h 53"/>
                <a:gd name="T6" fmla="*/ 120650 w 61"/>
                <a:gd name="T7" fmla="*/ 32110 h 53"/>
                <a:gd name="T8" fmla="*/ 96916 w 61"/>
                <a:gd name="T9" fmla="*/ 0 h 53"/>
                <a:gd name="T10" fmla="*/ 23734 w 61"/>
                <a:gd name="T11" fmla="*/ 58199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53">
                  <a:moveTo>
                    <a:pt x="12" y="29"/>
                  </a:moveTo>
                  <a:cubicBezTo>
                    <a:pt x="1" y="37"/>
                    <a:pt x="0" y="44"/>
                    <a:pt x="3" y="48"/>
                  </a:cubicBezTo>
                  <a:cubicBezTo>
                    <a:pt x="6" y="52"/>
                    <a:pt x="13" y="53"/>
                    <a:pt x="24" y="44"/>
                  </a:cubicBezTo>
                  <a:cubicBezTo>
                    <a:pt x="61" y="16"/>
                    <a:pt x="61" y="16"/>
                    <a:pt x="61" y="16"/>
                  </a:cubicBezTo>
                  <a:cubicBezTo>
                    <a:pt x="49" y="0"/>
                    <a:pt x="49" y="0"/>
                    <a:pt x="49" y="0"/>
                  </a:cubicBezTo>
                  <a:cubicBezTo>
                    <a:pt x="12" y="29"/>
                    <a:pt x="12" y="29"/>
                    <a:pt x="12" y="29"/>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6" name="Freeform 661"/>
            <p:cNvSpPr>
              <a:spLocks/>
            </p:cNvSpPr>
            <p:nvPr/>
          </p:nvSpPr>
          <p:spPr bwMode="auto">
            <a:xfrm>
              <a:off x="9250363" y="4876569"/>
              <a:ext cx="30162" cy="36513"/>
            </a:xfrm>
            <a:custGeom>
              <a:avLst/>
              <a:gdLst>
                <a:gd name="T0" fmla="*/ 6032 w 15"/>
                <a:gd name="T1" fmla="*/ 2029 h 18"/>
                <a:gd name="T2" fmla="*/ 30162 w 15"/>
                <a:gd name="T3" fmla="*/ 32456 h 18"/>
                <a:gd name="T4" fmla="*/ 28151 w 15"/>
                <a:gd name="T5" fmla="*/ 34485 h 18"/>
                <a:gd name="T6" fmla="*/ 26140 w 15"/>
                <a:gd name="T7" fmla="*/ 36513 h 18"/>
                <a:gd name="T8" fmla="*/ 24130 w 15"/>
                <a:gd name="T9" fmla="*/ 36513 h 18"/>
                <a:gd name="T10" fmla="*/ 2011 w 15"/>
                <a:gd name="T11" fmla="*/ 6086 h 18"/>
                <a:gd name="T12" fmla="*/ 2011 w 15"/>
                <a:gd name="T13" fmla="*/ 2029 h 18"/>
                <a:gd name="T14" fmla="*/ 4022 w 15"/>
                <a:gd name="T15" fmla="*/ 2029 h 18"/>
                <a:gd name="T16" fmla="*/ 6032 w 15"/>
                <a:gd name="T17" fmla="*/ 2029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8">
                  <a:moveTo>
                    <a:pt x="3" y="1"/>
                  </a:moveTo>
                  <a:cubicBezTo>
                    <a:pt x="15" y="16"/>
                    <a:pt x="15" y="16"/>
                    <a:pt x="15" y="16"/>
                  </a:cubicBezTo>
                  <a:cubicBezTo>
                    <a:pt x="15" y="16"/>
                    <a:pt x="15" y="17"/>
                    <a:pt x="14" y="17"/>
                  </a:cubicBezTo>
                  <a:cubicBezTo>
                    <a:pt x="13" y="18"/>
                    <a:pt x="13" y="18"/>
                    <a:pt x="13" y="18"/>
                  </a:cubicBezTo>
                  <a:cubicBezTo>
                    <a:pt x="13" y="18"/>
                    <a:pt x="12" y="18"/>
                    <a:pt x="12" y="18"/>
                  </a:cubicBezTo>
                  <a:cubicBezTo>
                    <a:pt x="1" y="3"/>
                    <a:pt x="1" y="3"/>
                    <a:pt x="1" y="3"/>
                  </a:cubicBezTo>
                  <a:cubicBezTo>
                    <a:pt x="0" y="2"/>
                    <a:pt x="0" y="2"/>
                    <a:pt x="1" y="1"/>
                  </a:cubicBezTo>
                  <a:cubicBezTo>
                    <a:pt x="2" y="1"/>
                    <a:pt x="2" y="1"/>
                    <a:pt x="2" y="1"/>
                  </a:cubicBezTo>
                  <a:cubicBezTo>
                    <a:pt x="2" y="0"/>
                    <a:pt x="3"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7" name="Freeform 662"/>
            <p:cNvSpPr>
              <a:spLocks/>
            </p:cNvSpPr>
            <p:nvPr/>
          </p:nvSpPr>
          <p:spPr bwMode="auto">
            <a:xfrm>
              <a:off x="9269413" y="4854344"/>
              <a:ext cx="58737" cy="50800"/>
            </a:xfrm>
            <a:custGeom>
              <a:avLst/>
              <a:gdLst>
                <a:gd name="T0" fmla="*/ 45032 w 30"/>
                <a:gd name="T1" fmla="*/ 10160 h 25"/>
                <a:gd name="T2" fmla="*/ 1958 w 30"/>
                <a:gd name="T3" fmla="*/ 44704 h 25"/>
                <a:gd name="T4" fmla="*/ 0 w 30"/>
                <a:gd name="T5" fmla="*/ 48768 h 25"/>
                <a:gd name="T6" fmla="*/ 3916 w 30"/>
                <a:gd name="T7" fmla="*/ 48768 h 25"/>
                <a:gd name="T8" fmla="*/ 56779 w 30"/>
                <a:gd name="T9" fmla="*/ 6096 h 25"/>
                <a:gd name="T10" fmla="*/ 58737 w 30"/>
                <a:gd name="T11" fmla="*/ 2032 h 25"/>
                <a:gd name="T12" fmla="*/ 58737 w 30"/>
                <a:gd name="T13" fmla="*/ 2032 h 25"/>
                <a:gd name="T14" fmla="*/ 58737 w 30"/>
                <a:gd name="T15" fmla="*/ 2032 h 25"/>
                <a:gd name="T16" fmla="*/ 56779 w 30"/>
                <a:gd name="T17" fmla="*/ 0 h 25"/>
                <a:gd name="T18" fmla="*/ 52863 w 30"/>
                <a:gd name="T19" fmla="*/ 2032 h 25"/>
                <a:gd name="T20" fmla="*/ 48948 w 30"/>
                <a:gd name="T21" fmla="*/ 6096 h 25"/>
                <a:gd name="T22" fmla="*/ 45032 w 30"/>
                <a:gd name="T23" fmla="*/ 1016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25">
                  <a:moveTo>
                    <a:pt x="23" y="5"/>
                  </a:moveTo>
                  <a:cubicBezTo>
                    <a:pt x="1" y="22"/>
                    <a:pt x="1" y="22"/>
                    <a:pt x="1" y="22"/>
                  </a:cubicBezTo>
                  <a:cubicBezTo>
                    <a:pt x="0" y="23"/>
                    <a:pt x="0" y="24"/>
                    <a:pt x="0" y="24"/>
                  </a:cubicBezTo>
                  <a:cubicBezTo>
                    <a:pt x="0" y="25"/>
                    <a:pt x="1" y="24"/>
                    <a:pt x="2" y="24"/>
                  </a:cubicBezTo>
                  <a:cubicBezTo>
                    <a:pt x="29" y="3"/>
                    <a:pt x="29" y="3"/>
                    <a:pt x="29" y="3"/>
                  </a:cubicBezTo>
                  <a:cubicBezTo>
                    <a:pt x="30" y="2"/>
                    <a:pt x="30" y="1"/>
                    <a:pt x="30" y="1"/>
                  </a:cubicBezTo>
                  <a:cubicBezTo>
                    <a:pt x="30" y="1"/>
                    <a:pt x="30" y="1"/>
                    <a:pt x="30" y="1"/>
                  </a:cubicBezTo>
                  <a:cubicBezTo>
                    <a:pt x="30" y="1"/>
                    <a:pt x="30" y="1"/>
                    <a:pt x="30" y="1"/>
                  </a:cubicBezTo>
                  <a:cubicBezTo>
                    <a:pt x="29" y="0"/>
                    <a:pt x="29" y="0"/>
                    <a:pt x="29" y="0"/>
                  </a:cubicBezTo>
                  <a:cubicBezTo>
                    <a:pt x="29" y="0"/>
                    <a:pt x="28" y="0"/>
                    <a:pt x="27" y="1"/>
                  </a:cubicBezTo>
                  <a:cubicBezTo>
                    <a:pt x="25" y="3"/>
                    <a:pt x="25" y="3"/>
                    <a:pt x="25" y="3"/>
                  </a:cubicBezTo>
                  <a:cubicBezTo>
                    <a:pt x="24" y="4"/>
                    <a:pt x="23" y="5"/>
                    <a:pt x="23" y="5"/>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8" name="Freeform 663"/>
            <p:cNvSpPr>
              <a:spLocks/>
            </p:cNvSpPr>
            <p:nvPr/>
          </p:nvSpPr>
          <p:spPr bwMode="auto">
            <a:xfrm>
              <a:off x="9459913" y="4725756"/>
              <a:ext cx="22225" cy="20638"/>
            </a:xfrm>
            <a:custGeom>
              <a:avLst/>
              <a:gdLst>
                <a:gd name="T0" fmla="*/ 6061 w 11"/>
                <a:gd name="T1" fmla="*/ 13133 h 11"/>
                <a:gd name="T2" fmla="*/ 12123 w 11"/>
                <a:gd name="T3" fmla="*/ 20638 h 11"/>
                <a:gd name="T4" fmla="*/ 22225 w 11"/>
                <a:gd name="T5" fmla="*/ 5629 h 11"/>
                <a:gd name="T6" fmla="*/ 20205 w 11"/>
                <a:gd name="T7" fmla="*/ 3752 h 11"/>
                <a:gd name="T8" fmla="*/ 18184 w 11"/>
                <a:gd name="T9" fmla="*/ 0 h 11"/>
                <a:gd name="T10" fmla="*/ 0 w 11"/>
                <a:gd name="T11" fmla="*/ 5629 h 11"/>
                <a:gd name="T12" fmla="*/ 6061 w 11"/>
                <a:gd name="T13" fmla="*/ 13133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1">
                  <a:moveTo>
                    <a:pt x="3" y="7"/>
                  </a:moveTo>
                  <a:cubicBezTo>
                    <a:pt x="6" y="11"/>
                    <a:pt x="6" y="11"/>
                    <a:pt x="6" y="11"/>
                  </a:cubicBezTo>
                  <a:cubicBezTo>
                    <a:pt x="6" y="11"/>
                    <a:pt x="9" y="5"/>
                    <a:pt x="11" y="3"/>
                  </a:cubicBezTo>
                  <a:cubicBezTo>
                    <a:pt x="10" y="2"/>
                    <a:pt x="10" y="2"/>
                    <a:pt x="10" y="2"/>
                  </a:cubicBezTo>
                  <a:cubicBezTo>
                    <a:pt x="9" y="0"/>
                    <a:pt x="9" y="0"/>
                    <a:pt x="9" y="0"/>
                  </a:cubicBezTo>
                  <a:cubicBezTo>
                    <a:pt x="6" y="2"/>
                    <a:pt x="0" y="3"/>
                    <a:pt x="0" y="3"/>
                  </a:cubicBezTo>
                  <a:lnTo>
                    <a:pt x="3" y="7"/>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19" name="Freeform 664"/>
            <p:cNvSpPr>
              <a:spLocks/>
            </p:cNvSpPr>
            <p:nvPr/>
          </p:nvSpPr>
          <p:spPr bwMode="auto">
            <a:xfrm>
              <a:off x="9477375" y="4717819"/>
              <a:ext cx="14287" cy="12700"/>
            </a:xfrm>
            <a:custGeom>
              <a:avLst/>
              <a:gdLst>
                <a:gd name="T0" fmla="*/ 3175 w 9"/>
                <a:gd name="T1" fmla="*/ 11113 h 8"/>
                <a:gd name="T2" fmla="*/ 4762 w 9"/>
                <a:gd name="T3" fmla="*/ 12700 h 8"/>
                <a:gd name="T4" fmla="*/ 14287 w 9"/>
                <a:gd name="T5" fmla="*/ 3175 h 8"/>
                <a:gd name="T6" fmla="*/ 14287 w 9"/>
                <a:gd name="T7" fmla="*/ 1588 h 8"/>
                <a:gd name="T8" fmla="*/ 12700 w 9"/>
                <a:gd name="T9" fmla="*/ 0 h 8"/>
                <a:gd name="T10" fmla="*/ 0 w 9"/>
                <a:gd name="T11" fmla="*/ 7938 h 8"/>
                <a:gd name="T12" fmla="*/ 3175 w 9"/>
                <a:gd name="T13" fmla="*/ 11113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8">
                  <a:moveTo>
                    <a:pt x="2" y="7"/>
                  </a:moveTo>
                  <a:lnTo>
                    <a:pt x="3" y="8"/>
                  </a:lnTo>
                  <a:lnTo>
                    <a:pt x="9" y="2"/>
                  </a:lnTo>
                  <a:lnTo>
                    <a:pt x="9" y="1"/>
                  </a:lnTo>
                  <a:lnTo>
                    <a:pt x="8" y="0"/>
                  </a:lnTo>
                  <a:lnTo>
                    <a:pt x="0" y="5"/>
                  </a:lnTo>
                  <a:lnTo>
                    <a:pt x="2" y="7"/>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0" name="Freeform 665"/>
            <p:cNvSpPr>
              <a:spLocks/>
            </p:cNvSpPr>
            <p:nvPr/>
          </p:nvSpPr>
          <p:spPr bwMode="auto">
            <a:xfrm>
              <a:off x="9313863" y="4852756"/>
              <a:ext cx="14287" cy="14288"/>
            </a:xfrm>
            <a:custGeom>
              <a:avLst/>
              <a:gdLst>
                <a:gd name="T0" fmla="*/ 12246 w 7"/>
                <a:gd name="T1" fmla="*/ 2041 h 7"/>
                <a:gd name="T2" fmla="*/ 14287 w 7"/>
                <a:gd name="T3" fmla="*/ 4082 h 7"/>
                <a:gd name="T4" fmla="*/ 14287 w 7"/>
                <a:gd name="T5" fmla="*/ 6123 h 7"/>
                <a:gd name="T6" fmla="*/ 4082 w 7"/>
                <a:gd name="T7" fmla="*/ 14288 h 7"/>
                <a:gd name="T8" fmla="*/ 2041 w 7"/>
                <a:gd name="T9" fmla="*/ 12247 h 7"/>
                <a:gd name="T10" fmla="*/ 0 w 7"/>
                <a:gd name="T11" fmla="*/ 10206 h 7"/>
                <a:gd name="T12" fmla="*/ 0 w 7"/>
                <a:gd name="T13" fmla="*/ 8165 h 7"/>
                <a:gd name="T14" fmla="*/ 8164 w 7"/>
                <a:gd name="T15" fmla="*/ 2041 h 7"/>
                <a:gd name="T16" fmla="*/ 12246 w 7"/>
                <a:gd name="T17" fmla="*/ 2041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7">
                  <a:moveTo>
                    <a:pt x="6" y="1"/>
                  </a:moveTo>
                  <a:cubicBezTo>
                    <a:pt x="7" y="2"/>
                    <a:pt x="7" y="2"/>
                    <a:pt x="7" y="2"/>
                  </a:cubicBezTo>
                  <a:cubicBezTo>
                    <a:pt x="7" y="2"/>
                    <a:pt x="7" y="3"/>
                    <a:pt x="7" y="3"/>
                  </a:cubicBezTo>
                  <a:cubicBezTo>
                    <a:pt x="2" y="7"/>
                    <a:pt x="2" y="7"/>
                    <a:pt x="2" y="7"/>
                  </a:cubicBezTo>
                  <a:cubicBezTo>
                    <a:pt x="2" y="7"/>
                    <a:pt x="1" y="7"/>
                    <a:pt x="1" y="6"/>
                  </a:cubicBezTo>
                  <a:cubicBezTo>
                    <a:pt x="0" y="5"/>
                    <a:pt x="0" y="5"/>
                    <a:pt x="0" y="5"/>
                  </a:cubicBezTo>
                  <a:cubicBezTo>
                    <a:pt x="0" y="5"/>
                    <a:pt x="0" y="4"/>
                    <a:pt x="0" y="4"/>
                  </a:cubicBezTo>
                  <a:cubicBezTo>
                    <a:pt x="4" y="1"/>
                    <a:pt x="4" y="1"/>
                    <a:pt x="4" y="1"/>
                  </a:cubicBezTo>
                  <a:cubicBezTo>
                    <a:pt x="5" y="0"/>
                    <a:pt x="6" y="0"/>
                    <a:pt x="6"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1" name="Freeform 666"/>
            <p:cNvSpPr>
              <a:spLocks/>
            </p:cNvSpPr>
            <p:nvPr/>
          </p:nvSpPr>
          <p:spPr bwMode="auto">
            <a:xfrm>
              <a:off x="6907213" y="4093931"/>
              <a:ext cx="420687" cy="431800"/>
            </a:xfrm>
            <a:custGeom>
              <a:avLst/>
              <a:gdLst>
                <a:gd name="T0" fmla="*/ 404737 w 211"/>
                <a:gd name="T1" fmla="*/ 298479 h 217"/>
                <a:gd name="T2" fmla="*/ 183428 w 211"/>
                <a:gd name="T3" fmla="*/ 425830 h 217"/>
                <a:gd name="T4" fmla="*/ 151527 w 211"/>
                <a:gd name="T5" fmla="*/ 415881 h 217"/>
                <a:gd name="T6" fmla="*/ 5981 w 211"/>
                <a:gd name="T7" fmla="*/ 165159 h 217"/>
                <a:gd name="T8" fmla="*/ 13956 w 211"/>
                <a:gd name="T9" fmla="*/ 133321 h 217"/>
                <a:gd name="T10" fmla="*/ 237259 w 211"/>
                <a:gd name="T11" fmla="*/ 5970 h 217"/>
                <a:gd name="T12" fmla="*/ 269160 w 211"/>
                <a:gd name="T13" fmla="*/ 13929 h 217"/>
                <a:gd name="T14" fmla="*/ 414706 w 211"/>
                <a:gd name="T15" fmla="*/ 266641 h 217"/>
                <a:gd name="T16" fmla="*/ 404737 w 211"/>
                <a:gd name="T17" fmla="*/ 298479 h 2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 h="217">
                  <a:moveTo>
                    <a:pt x="203" y="150"/>
                  </a:moveTo>
                  <a:cubicBezTo>
                    <a:pt x="92" y="214"/>
                    <a:pt x="92" y="214"/>
                    <a:pt x="92" y="214"/>
                  </a:cubicBezTo>
                  <a:cubicBezTo>
                    <a:pt x="86" y="217"/>
                    <a:pt x="79" y="215"/>
                    <a:pt x="76" y="209"/>
                  </a:cubicBezTo>
                  <a:cubicBezTo>
                    <a:pt x="3" y="83"/>
                    <a:pt x="3" y="83"/>
                    <a:pt x="3" y="83"/>
                  </a:cubicBezTo>
                  <a:cubicBezTo>
                    <a:pt x="0" y="78"/>
                    <a:pt x="2" y="70"/>
                    <a:pt x="7" y="67"/>
                  </a:cubicBezTo>
                  <a:cubicBezTo>
                    <a:pt x="119" y="3"/>
                    <a:pt x="119" y="3"/>
                    <a:pt x="119" y="3"/>
                  </a:cubicBezTo>
                  <a:cubicBezTo>
                    <a:pt x="125" y="0"/>
                    <a:pt x="132" y="2"/>
                    <a:pt x="135" y="7"/>
                  </a:cubicBezTo>
                  <a:cubicBezTo>
                    <a:pt x="208" y="134"/>
                    <a:pt x="208" y="134"/>
                    <a:pt x="208" y="134"/>
                  </a:cubicBezTo>
                  <a:cubicBezTo>
                    <a:pt x="211" y="139"/>
                    <a:pt x="209" y="146"/>
                    <a:pt x="203" y="150"/>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2" name="Freeform 667"/>
            <p:cNvSpPr>
              <a:spLocks/>
            </p:cNvSpPr>
            <p:nvPr/>
          </p:nvSpPr>
          <p:spPr bwMode="auto">
            <a:xfrm>
              <a:off x="6937375" y="4125681"/>
              <a:ext cx="236537" cy="161925"/>
            </a:xfrm>
            <a:custGeom>
              <a:avLst/>
              <a:gdLst>
                <a:gd name="T0" fmla="*/ 236537 w 149"/>
                <a:gd name="T1" fmla="*/ 38100 h 102"/>
                <a:gd name="T2" fmla="*/ 22225 w 149"/>
                <a:gd name="T3" fmla="*/ 161925 h 102"/>
                <a:gd name="T4" fmla="*/ 0 w 149"/>
                <a:gd name="T5" fmla="*/ 123825 h 102"/>
                <a:gd name="T6" fmla="*/ 212725 w 149"/>
                <a:gd name="T7" fmla="*/ 0 h 102"/>
                <a:gd name="T8" fmla="*/ 236537 w 149"/>
                <a:gd name="T9" fmla="*/ 3810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2">
                  <a:moveTo>
                    <a:pt x="149" y="24"/>
                  </a:moveTo>
                  <a:lnTo>
                    <a:pt x="14" y="102"/>
                  </a:lnTo>
                  <a:lnTo>
                    <a:pt x="0" y="78"/>
                  </a:lnTo>
                  <a:lnTo>
                    <a:pt x="134" y="0"/>
                  </a:lnTo>
                  <a:lnTo>
                    <a:pt x="149" y="24"/>
                  </a:lnTo>
                  <a:close/>
                </a:path>
              </a:pathLst>
            </a:custGeom>
            <a:solidFill>
              <a:srgbClr val="F9D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3" name="Freeform 668"/>
            <p:cNvSpPr>
              <a:spLocks/>
            </p:cNvSpPr>
            <p:nvPr/>
          </p:nvSpPr>
          <p:spPr bwMode="auto">
            <a:xfrm>
              <a:off x="6959600" y="4225694"/>
              <a:ext cx="34925" cy="23813"/>
            </a:xfrm>
            <a:custGeom>
              <a:avLst/>
              <a:gdLst>
                <a:gd name="T0" fmla="*/ 34925 w 22"/>
                <a:gd name="T1" fmla="*/ 4763 h 15"/>
                <a:gd name="T2" fmla="*/ 1588 w 22"/>
                <a:gd name="T3" fmla="*/ 23813 h 15"/>
                <a:gd name="T4" fmla="*/ 0 w 22"/>
                <a:gd name="T5" fmla="*/ 19050 h 15"/>
                <a:gd name="T6" fmla="*/ 31750 w 22"/>
                <a:gd name="T7" fmla="*/ 0 h 15"/>
                <a:gd name="T8" fmla="*/ 34925 w 22"/>
                <a:gd name="T9" fmla="*/ 476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5">
                  <a:moveTo>
                    <a:pt x="22" y="3"/>
                  </a:moveTo>
                  <a:lnTo>
                    <a:pt x="1" y="15"/>
                  </a:lnTo>
                  <a:lnTo>
                    <a:pt x="0" y="12"/>
                  </a:lnTo>
                  <a:lnTo>
                    <a:pt x="20" y="0"/>
                  </a:lnTo>
                  <a:lnTo>
                    <a:pt x="22"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Freeform 669"/>
            <p:cNvSpPr>
              <a:spLocks/>
            </p:cNvSpPr>
            <p:nvPr/>
          </p:nvSpPr>
          <p:spPr bwMode="auto">
            <a:xfrm>
              <a:off x="6986588" y="4228869"/>
              <a:ext cx="20637" cy="25400"/>
            </a:xfrm>
            <a:custGeom>
              <a:avLst/>
              <a:gdLst>
                <a:gd name="T0" fmla="*/ 0 w 13"/>
                <a:gd name="T1" fmla="*/ 4763 h 16"/>
                <a:gd name="T2" fmla="*/ 6350 w 13"/>
                <a:gd name="T3" fmla="*/ 0 h 16"/>
                <a:gd name="T4" fmla="*/ 20637 w 13"/>
                <a:gd name="T5" fmla="*/ 22225 h 16"/>
                <a:gd name="T6" fmla="*/ 12700 w 13"/>
                <a:gd name="T7" fmla="*/ 25400 h 16"/>
                <a:gd name="T8" fmla="*/ 0 w 13"/>
                <a:gd name="T9" fmla="*/ 47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6">
                  <a:moveTo>
                    <a:pt x="0" y="3"/>
                  </a:moveTo>
                  <a:lnTo>
                    <a:pt x="4" y="0"/>
                  </a:lnTo>
                  <a:lnTo>
                    <a:pt x="13" y="14"/>
                  </a:lnTo>
                  <a:lnTo>
                    <a:pt x="8" y="16"/>
                  </a:lnTo>
                  <a:lnTo>
                    <a:pt x="0"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5" name="Freeform 670"/>
            <p:cNvSpPr>
              <a:spLocks/>
            </p:cNvSpPr>
            <p:nvPr/>
          </p:nvSpPr>
          <p:spPr bwMode="auto">
            <a:xfrm>
              <a:off x="7018338" y="4209819"/>
              <a:ext cx="14287" cy="12700"/>
            </a:xfrm>
            <a:custGeom>
              <a:avLst/>
              <a:gdLst>
                <a:gd name="T0" fmla="*/ 14287 w 9"/>
                <a:gd name="T1" fmla="*/ 9525 h 8"/>
                <a:gd name="T2" fmla="*/ 6350 w 9"/>
                <a:gd name="T3" fmla="*/ 12700 h 8"/>
                <a:gd name="T4" fmla="*/ 0 w 9"/>
                <a:gd name="T5" fmla="*/ 3175 h 8"/>
                <a:gd name="T6" fmla="*/ 7937 w 9"/>
                <a:gd name="T7" fmla="*/ 0 h 8"/>
                <a:gd name="T8" fmla="*/ 14287 w 9"/>
                <a:gd name="T9" fmla="*/ 952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8">
                  <a:moveTo>
                    <a:pt x="9" y="6"/>
                  </a:moveTo>
                  <a:lnTo>
                    <a:pt x="4" y="8"/>
                  </a:lnTo>
                  <a:lnTo>
                    <a:pt x="0" y="2"/>
                  </a:lnTo>
                  <a:lnTo>
                    <a:pt x="5" y="0"/>
                  </a:lnTo>
                  <a:lnTo>
                    <a:pt x="9" y="6"/>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671"/>
            <p:cNvSpPr>
              <a:spLocks/>
            </p:cNvSpPr>
            <p:nvPr/>
          </p:nvSpPr>
          <p:spPr bwMode="auto">
            <a:xfrm>
              <a:off x="7073900" y="4181244"/>
              <a:ext cx="23812" cy="25400"/>
            </a:xfrm>
            <a:custGeom>
              <a:avLst/>
              <a:gdLst>
                <a:gd name="T0" fmla="*/ 23812 w 15"/>
                <a:gd name="T1" fmla="*/ 17463 h 16"/>
                <a:gd name="T2" fmla="*/ 12700 w 15"/>
                <a:gd name="T3" fmla="*/ 25400 h 16"/>
                <a:gd name="T4" fmla="*/ 0 w 15"/>
                <a:gd name="T5" fmla="*/ 6350 h 16"/>
                <a:gd name="T6" fmla="*/ 12700 w 15"/>
                <a:gd name="T7" fmla="*/ 0 h 16"/>
                <a:gd name="T8" fmla="*/ 23812 w 15"/>
                <a:gd name="T9" fmla="*/ 1746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6">
                  <a:moveTo>
                    <a:pt x="15" y="11"/>
                  </a:moveTo>
                  <a:lnTo>
                    <a:pt x="8" y="16"/>
                  </a:lnTo>
                  <a:lnTo>
                    <a:pt x="0" y="4"/>
                  </a:lnTo>
                  <a:lnTo>
                    <a:pt x="8" y="0"/>
                  </a:lnTo>
                  <a:lnTo>
                    <a:pt x="15" y="11"/>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Freeform 672"/>
            <p:cNvSpPr>
              <a:spLocks/>
            </p:cNvSpPr>
            <p:nvPr/>
          </p:nvSpPr>
          <p:spPr bwMode="auto">
            <a:xfrm>
              <a:off x="7113588" y="4147906"/>
              <a:ext cx="19050" cy="15875"/>
            </a:xfrm>
            <a:custGeom>
              <a:avLst/>
              <a:gdLst>
                <a:gd name="T0" fmla="*/ 19050 w 12"/>
                <a:gd name="T1" fmla="*/ 7938 h 10"/>
                <a:gd name="T2" fmla="*/ 4763 w 12"/>
                <a:gd name="T3" fmla="*/ 15875 h 10"/>
                <a:gd name="T4" fmla="*/ 0 w 12"/>
                <a:gd name="T5" fmla="*/ 7938 h 10"/>
                <a:gd name="T6" fmla="*/ 14288 w 12"/>
                <a:gd name="T7" fmla="*/ 0 h 10"/>
                <a:gd name="T8" fmla="*/ 19050 w 12"/>
                <a:gd name="T9" fmla="*/ 7938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12" y="5"/>
                  </a:moveTo>
                  <a:lnTo>
                    <a:pt x="3" y="10"/>
                  </a:lnTo>
                  <a:lnTo>
                    <a:pt x="0" y="5"/>
                  </a:lnTo>
                  <a:lnTo>
                    <a:pt x="9" y="0"/>
                  </a:lnTo>
                  <a:lnTo>
                    <a:pt x="12"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8" name="Freeform 673"/>
            <p:cNvSpPr>
              <a:spLocks/>
            </p:cNvSpPr>
            <p:nvPr/>
          </p:nvSpPr>
          <p:spPr bwMode="auto">
            <a:xfrm>
              <a:off x="7127875" y="4157431"/>
              <a:ext cx="22225" cy="17463"/>
            </a:xfrm>
            <a:custGeom>
              <a:avLst/>
              <a:gdLst>
                <a:gd name="T0" fmla="*/ 22225 w 14"/>
                <a:gd name="T1" fmla="*/ 7938 h 11"/>
                <a:gd name="T2" fmla="*/ 4763 w 14"/>
                <a:gd name="T3" fmla="*/ 17463 h 11"/>
                <a:gd name="T4" fmla="*/ 0 w 14"/>
                <a:gd name="T5" fmla="*/ 9525 h 11"/>
                <a:gd name="T6" fmla="*/ 15875 w 14"/>
                <a:gd name="T7" fmla="*/ 0 h 11"/>
                <a:gd name="T8" fmla="*/ 22225 w 14"/>
                <a:gd name="T9" fmla="*/ 7938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1">
                  <a:moveTo>
                    <a:pt x="14" y="5"/>
                  </a:moveTo>
                  <a:lnTo>
                    <a:pt x="3" y="11"/>
                  </a:lnTo>
                  <a:lnTo>
                    <a:pt x="0" y="6"/>
                  </a:lnTo>
                  <a:lnTo>
                    <a:pt x="10" y="0"/>
                  </a:lnTo>
                  <a:lnTo>
                    <a:pt x="14"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9" name="Freeform 674"/>
            <p:cNvSpPr>
              <a:spLocks/>
            </p:cNvSpPr>
            <p:nvPr/>
          </p:nvSpPr>
          <p:spPr bwMode="auto">
            <a:xfrm>
              <a:off x="7032625" y="4211406"/>
              <a:ext cx="31750" cy="22225"/>
            </a:xfrm>
            <a:custGeom>
              <a:avLst/>
              <a:gdLst>
                <a:gd name="T0" fmla="*/ 31750 w 20"/>
                <a:gd name="T1" fmla="*/ 3175 h 14"/>
                <a:gd name="T2" fmla="*/ 1588 w 20"/>
                <a:gd name="T3" fmla="*/ 22225 h 14"/>
                <a:gd name="T4" fmla="*/ 0 w 20"/>
                <a:gd name="T5" fmla="*/ 15875 h 14"/>
                <a:gd name="T6" fmla="*/ 30163 w 20"/>
                <a:gd name="T7" fmla="*/ 0 h 14"/>
                <a:gd name="T8" fmla="*/ 31750 w 20"/>
                <a:gd name="T9" fmla="*/ 317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4">
                  <a:moveTo>
                    <a:pt x="20" y="2"/>
                  </a:moveTo>
                  <a:lnTo>
                    <a:pt x="1" y="14"/>
                  </a:lnTo>
                  <a:lnTo>
                    <a:pt x="0" y="10"/>
                  </a:lnTo>
                  <a:lnTo>
                    <a:pt x="19" y="0"/>
                  </a:lnTo>
                  <a:lnTo>
                    <a:pt x="20" y="2"/>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0" name="Freeform 675"/>
            <p:cNvSpPr>
              <a:spLocks/>
            </p:cNvSpPr>
            <p:nvPr/>
          </p:nvSpPr>
          <p:spPr bwMode="auto">
            <a:xfrm>
              <a:off x="6978650" y="4197119"/>
              <a:ext cx="304800" cy="287338"/>
            </a:xfrm>
            <a:custGeom>
              <a:avLst/>
              <a:gdLst>
                <a:gd name="T0" fmla="*/ 294839 w 153"/>
                <a:gd name="T1" fmla="*/ 177591 h 144"/>
                <a:gd name="T2" fmla="*/ 111561 w 153"/>
                <a:gd name="T3" fmla="*/ 281352 h 144"/>
                <a:gd name="T4" fmla="*/ 85663 w 153"/>
                <a:gd name="T5" fmla="*/ 275366 h 144"/>
                <a:gd name="T6" fmla="*/ 5976 w 153"/>
                <a:gd name="T7" fmla="*/ 135687 h 144"/>
                <a:gd name="T8" fmla="*/ 11953 w 153"/>
                <a:gd name="T9" fmla="*/ 109747 h 144"/>
                <a:gd name="T10" fmla="*/ 195231 w 153"/>
                <a:gd name="T11" fmla="*/ 5986 h 144"/>
                <a:gd name="T12" fmla="*/ 221129 w 153"/>
                <a:gd name="T13" fmla="*/ 11972 h 144"/>
                <a:gd name="T14" fmla="*/ 300816 w 153"/>
                <a:gd name="T15" fmla="*/ 151651 h 144"/>
                <a:gd name="T16" fmla="*/ 294839 w 153"/>
                <a:gd name="T17" fmla="*/ 177591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3" h="144">
                  <a:moveTo>
                    <a:pt x="148" y="89"/>
                  </a:moveTo>
                  <a:cubicBezTo>
                    <a:pt x="56" y="141"/>
                    <a:pt x="56" y="141"/>
                    <a:pt x="56" y="141"/>
                  </a:cubicBezTo>
                  <a:cubicBezTo>
                    <a:pt x="51" y="144"/>
                    <a:pt x="46" y="143"/>
                    <a:pt x="43" y="138"/>
                  </a:cubicBezTo>
                  <a:cubicBezTo>
                    <a:pt x="3" y="68"/>
                    <a:pt x="3" y="68"/>
                    <a:pt x="3" y="68"/>
                  </a:cubicBezTo>
                  <a:cubicBezTo>
                    <a:pt x="0" y="64"/>
                    <a:pt x="2" y="58"/>
                    <a:pt x="6" y="55"/>
                  </a:cubicBezTo>
                  <a:cubicBezTo>
                    <a:pt x="98" y="3"/>
                    <a:pt x="98" y="3"/>
                    <a:pt x="98" y="3"/>
                  </a:cubicBezTo>
                  <a:cubicBezTo>
                    <a:pt x="103" y="0"/>
                    <a:pt x="108" y="2"/>
                    <a:pt x="111" y="6"/>
                  </a:cubicBezTo>
                  <a:cubicBezTo>
                    <a:pt x="151" y="76"/>
                    <a:pt x="151" y="76"/>
                    <a:pt x="151" y="76"/>
                  </a:cubicBezTo>
                  <a:cubicBezTo>
                    <a:pt x="153" y="81"/>
                    <a:pt x="152" y="86"/>
                    <a:pt x="148" y="89"/>
                  </a:cubicBez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1" name="Freeform 676"/>
            <p:cNvSpPr>
              <a:spLocks/>
            </p:cNvSpPr>
            <p:nvPr/>
          </p:nvSpPr>
          <p:spPr bwMode="auto">
            <a:xfrm>
              <a:off x="7061200" y="4273319"/>
              <a:ext cx="57150" cy="55563"/>
            </a:xfrm>
            <a:custGeom>
              <a:avLst/>
              <a:gdLst>
                <a:gd name="T0" fmla="*/ 45326 w 29"/>
                <a:gd name="T1" fmla="*/ 41672 h 28"/>
                <a:gd name="T2" fmla="*/ 31531 w 29"/>
                <a:gd name="T3" fmla="*/ 49610 h 28"/>
                <a:gd name="T4" fmla="*/ 9853 w 29"/>
                <a:gd name="T5" fmla="*/ 43657 h 28"/>
                <a:gd name="T6" fmla="*/ 3941 w 29"/>
                <a:gd name="T7" fmla="*/ 35719 h 28"/>
                <a:gd name="T8" fmla="*/ 11824 w 29"/>
                <a:gd name="T9" fmla="*/ 11906 h 28"/>
                <a:gd name="T10" fmla="*/ 25619 w 29"/>
                <a:gd name="T11" fmla="*/ 3969 h 28"/>
                <a:gd name="T12" fmla="*/ 47297 w 29"/>
                <a:gd name="T13" fmla="*/ 11906 h 28"/>
                <a:gd name="T14" fmla="*/ 53209 w 29"/>
                <a:gd name="T15" fmla="*/ 17860 h 28"/>
                <a:gd name="T16" fmla="*/ 45326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2" y="9"/>
                    <a:pt x="6" y="6"/>
                  </a:cubicBezTo>
                  <a:cubicBezTo>
                    <a:pt x="13" y="2"/>
                    <a:pt x="13" y="2"/>
                    <a:pt x="13" y="2"/>
                  </a:cubicBezTo>
                  <a:cubicBezTo>
                    <a:pt x="17" y="0"/>
                    <a:pt x="22" y="1"/>
                    <a:pt x="24" y="6"/>
                  </a:cubicBezTo>
                  <a:cubicBezTo>
                    <a:pt x="27" y="9"/>
                    <a:pt x="27" y="9"/>
                    <a:pt x="27" y="9"/>
                  </a:cubicBezTo>
                  <a:cubicBezTo>
                    <a:pt x="29" y="14"/>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2" name="Freeform 677"/>
            <p:cNvSpPr>
              <a:spLocks/>
            </p:cNvSpPr>
            <p:nvPr/>
          </p:nvSpPr>
          <p:spPr bwMode="auto">
            <a:xfrm>
              <a:off x="7008813" y="4303481"/>
              <a:ext cx="57150" cy="52388"/>
            </a:xfrm>
            <a:custGeom>
              <a:avLst/>
              <a:gdLst>
                <a:gd name="T0" fmla="*/ 47297 w 29"/>
                <a:gd name="T1" fmla="*/ 40746 h 27"/>
                <a:gd name="T2" fmla="*/ 33502 w 29"/>
                <a:gd name="T3" fmla="*/ 48507 h 27"/>
                <a:gd name="T4" fmla="*/ 9853 w 29"/>
                <a:gd name="T5" fmla="*/ 42687 h 27"/>
                <a:gd name="T6" fmla="*/ 5912 w 29"/>
                <a:gd name="T7" fmla="*/ 34925 h 27"/>
                <a:gd name="T8" fmla="*/ 11824 w 29"/>
                <a:gd name="T9" fmla="*/ 11642 h 27"/>
                <a:gd name="T10" fmla="*/ 25619 w 29"/>
                <a:gd name="T11" fmla="*/ 3881 h 27"/>
                <a:gd name="T12" fmla="*/ 49267 w 29"/>
                <a:gd name="T13" fmla="*/ 9701 h 27"/>
                <a:gd name="T14" fmla="*/ 53209 w 29"/>
                <a:gd name="T15" fmla="*/ 17463 h 27"/>
                <a:gd name="T16" fmla="*/ 47297 w 29"/>
                <a:gd name="T17" fmla="*/ 40746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3" name="Freeform 678"/>
            <p:cNvSpPr>
              <a:spLocks/>
            </p:cNvSpPr>
            <p:nvPr/>
          </p:nvSpPr>
          <p:spPr bwMode="auto">
            <a:xfrm>
              <a:off x="7112000" y="4243156"/>
              <a:ext cx="58737" cy="55563"/>
            </a:xfrm>
            <a:custGeom>
              <a:avLst/>
              <a:gdLst>
                <a:gd name="T0" fmla="*/ 46585 w 29"/>
                <a:gd name="T1" fmla="*/ 41672 h 28"/>
                <a:gd name="T2" fmla="*/ 32407 w 29"/>
                <a:gd name="T3" fmla="*/ 49610 h 28"/>
                <a:gd name="T4" fmla="*/ 8102 w 29"/>
                <a:gd name="T5" fmla="*/ 43657 h 28"/>
                <a:gd name="T6" fmla="*/ 4051 w 29"/>
                <a:gd name="T7" fmla="*/ 35719 h 28"/>
                <a:gd name="T8" fmla="*/ 10127 w 29"/>
                <a:gd name="T9" fmla="*/ 13891 h 28"/>
                <a:gd name="T10" fmla="*/ 24305 w 29"/>
                <a:gd name="T11" fmla="*/ 5953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4" y="22"/>
                  </a:cubicBezTo>
                  <a:cubicBezTo>
                    <a:pt x="2" y="18"/>
                    <a:pt x="2" y="18"/>
                    <a:pt x="2" y="18"/>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4" name="Freeform 679"/>
            <p:cNvSpPr>
              <a:spLocks/>
            </p:cNvSpPr>
            <p:nvPr/>
          </p:nvSpPr>
          <p:spPr bwMode="auto">
            <a:xfrm>
              <a:off x="7086600" y="4319356"/>
              <a:ext cx="57150" cy="53975"/>
            </a:xfrm>
            <a:custGeom>
              <a:avLst/>
              <a:gdLst>
                <a:gd name="T0" fmla="*/ 47297 w 29"/>
                <a:gd name="T1" fmla="*/ 41981 h 27"/>
                <a:gd name="T2" fmla="*/ 33502 w 29"/>
                <a:gd name="T3" fmla="*/ 49977 h 27"/>
                <a:gd name="T4" fmla="*/ 9853 w 29"/>
                <a:gd name="T5" fmla="*/ 43980 h 27"/>
                <a:gd name="T6" fmla="*/ 5912 w 29"/>
                <a:gd name="T7" fmla="*/ 35983 h 27"/>
                <a:gd name="T8" fmla="*/ 11824 w 29"/>
                <a:gd name="T9" fmla="*/ 11994 h 27"/>
                <a:gd name="T10" fmla="*/ 25619 w 29"/>
                <a:gd name="T11" fmla="*/ 3998 h 27"/>
                <a:gd name="T12" fmla="*/ 49267 w 29"/>
                <a:gd name="T13" fmla="*/ 9995 h 27"/>
                <a:gd name="T14" fmla="*/ 53209 w 29"/>
                <a:gd name="T15" fmla="*/ 17992 h 27"/>
                <a:gd name="T16" fmla="*/ 47297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2"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5" name="Freeform 680"/>
            <p:cNvSpPr>
              <a:spLocks/>
            </p:cNvSpPr>
            <p:nvPr/>
          </p:nvSpPr>
          <p:spPr bwMode="auto">
            <a:xfrm>
              <a:off x="7035800" y="4347931"/>
              <a:ext cx="57150" cy="53975"/>
            </a:xfrm>
            <a:custGeom>
              <a:avLst/>
              <a:gdLst>
                <a:gd name="T0" fmla="*/ 46945 w 28"/>
                <a:gd name="T1" fmla="*/ 41981 h 27"/>
                <a:gd name="T2" fmla="*/ 32657 w 28"/>
                <a:gd name="T3" fmla="*/ 49977 h 27"/>
                <a:gd name="T4" fmla="*/ 8164 w 28"/>
                <a:gd name="T5" fmla="*/ 43980 h 27"/>
                <a:gd name="T6" fmla="*/ 4082 w 28"/>
                <a:gd name="T7" fmla="*/ 35983 h 27"/>
                <a:gd name="T8" fmla="*/ 10205 w 28"/>
                <a:gd name="T9" fmla="*/ 11994 h 27"/>
                <a:gd name="T10" fmla="*/ 24493 w 28"/>
                <a:gd name="T11" fmla="*/ 3998 h 27"/>
                <a:gd name="T12" fmla="*/ 48986 w 28"/>
                <a:gd name="T13" fmla="*/ 9995 h 27"/>
                <a:gd name="T14" fmla="*/ 53068 w 28"/>
                <a:gd name="T15" fmla="*/ 17992 h 27"/>
                <a:gd name="T16" fmla="*/ 46945 w 28"/>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 h="27">
                  <a:moveTo>
                    <a:pt x="23" y="21"/>
                  </a:moveTo>
                  <a:cubicBezTo>
                    <a:pt x="16" y="25"/>
                    <a:pt x="16" y="25"/>
                    <a:pt x="16" y="25"/>
                  </a:cubicBezTo>
                  <a:cubicBezTo>
                    <a:pt x="12" y="27"/>
                    <a:pt x="7" y="26"/>
                    <a:pt x="4" y="22"/>
                  </a:cubicBezTo>
                  <a:cubicBezTo>
                    <a:pt x="2" y="18"/>
                    <a:pt x="2" y="18"/>
                    <a:pt x="2" y="18"/>
                  </a:cubicBezTo>
                  <a:cubicBezTo>
                    <a:pt x="0" y="14"/>
                    <a:pt x="1" y="8"/>
                    <a:pt x="5" y="6"/>
                  </a:cubicBezTo>
                  <a:cubicBezTo>
                    <a:pt x="12" y="2"/>
                    <a:pt x="12" y="2"/>
                    <a:pt x="12" y="2"/>
                  </a:cubicBezTo>
                  <a:cubicBezTo>
                    <a:pt x="16" y="0"/>
                    <a:pt x="21" y="1"/>
                    <a:pt x="24" y="5"/>
                  </a:cubicBezTo>
                  <a:cubicBezTo>
                    <a:pt x="26" y="9"/>
                    <a:pt x="26" y="9"/>
                    <a:pt x="26" y="9"/>
                  </a:cubicBezTo>
                  <a:cubicBezTo>
                    <a:pt x="28" y="13"/>
                    <a:pt x="27" y="18"/>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6" name="Freeform 681"/>
            <p:cNvSpPr>
              <a:spLocks/>
            </p:cNvSpPr>
            <p:nvPr/>
          </p:nvSpPr>
          <p:spPr bwMode="auto">
            <a:xfrm>
              <a:off x="7137400" y="4289194"/>
              <a:ext cx="58737" cy="55563"/>
            </a:xfrm>
            <a:custGeom>
              <a:avLst/>
              <a:gdLst>
                <a:gd name="T0" fmla="*/ 46585 w 29"/>
                <a:gd name="T1" fmla="*/ 41672 h 28"/>
                <a:gd name="T2" fmla="*/ 32407 w 29"/>
                <a:gd name="T3" fmla="*/ 49610 h 28"/>
                <a:gd name="T4" fmla="*/ 10127 w 29"/>
                <a:gd name="T5" fmla="*/ 43657 h 28"/>
                <a:gd name="T6" fmla="*/ 4051 w 29"/>
                <a:gd name="T7" fmla="*/ 35719 h 28"/>
                <a:gd name="T8" fmla="*/ 10127 w 29"/>
                <a:gd name="T9" fmla="*/ 11906 h 28"/>
                <a:gd name="T10" fmla="*/ 24305 w 29"/>
                <a:gd name="T11" fmla="*/ 3969 h 28"/>
                <a:gd name="T12" fmla="*/ 48610 w 29"/>
                <a:gd name="T13" fmla="*/ 11906 h 28"/>
                <a:gd name="T14" fmla="*/ 52661 w 29"/>
                <a:gd name="T15" fmla="*/ 19844 h 28"/>
                <a:gd name="T16" fmla="*/ 46585 w 29"/>
                <a:gd name="T17" fmla="*/ 41672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1" y="9"/>
                    <a:pt x="5" y="6"/>
                  </a:cubicBezTo>
                  <a:cubicBezTo>
                    <a:pt x="12" y="2"/>
                    <a:pt x="12" y="2"/>
                    <a:pt x="12" y="2"/>
                  </a:cubicBezTo>
                  <a:cubicBezTo>
                    <a:pt x="17"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7" name="Freeform 682"/>
            <p:cNvSpPr>
              <a:spLocks/>
            </p:cNvSpPr>
            <p:nvPr/>
          </p:nvSpPr>
          <p:spPr bwMode="auto">
            <a:xfrm>
              <a:off x="7112000" y="4363806"/>
              <a:ext cx="58737" cy="53975"/>
            </a:xfrm>
            <a:custGeom>
              <a:avLst/>
              <a:gdLst>
                <a:gd name="T0" fmla="*/ 48610 w 29"/>
                <a:gd name="T1" fmla="*/ 41981 h 27"/>
                <a:gd name="T2" fmla="*/ 34432 w 29"/>
                <a:gd name="T3" fmla="*/ 49977 h 27"/>
                <a:gd name="T4" fmla="*/ 10127 w 29"/>
                <a:gd name="T5" fmla="*/ 43980 h 27"/>
                <a:gd name="T6" fmla="*/ 6076 w 29"/>
                <a:gd name="T7" fmla="*/ 35983 h 27"/>
                <a:gd name="T8" fmla="*/ 12152 w 29"/>
                <a:gd name="T9" fmla="*/ 11994 h 27"/>
                <a:gd name="T10" fmla="*/ 26330 w 29"/>
                <a:gd name="T11" fmla="*/ 3998 h 27"/>
                <a:gd name="T12" fmla="*/ 50635 w 29"/>
                <a:gd name="T13" fmla="*/ 9995 h 27"/>
                <a:gd name="T14" fmla="*/ 54686 w 29"/>
                <a:gd name="T15" fmla="*/ 17992 h 27"/>
                <a:gd name="T16" fmla="*/ 48610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8"/>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683"/>
            <p:cNvSpPr>
              <a:spLocks/>
            </p:cNvSpPr>
            <p:nvPr/>
          </p:nvSpPr>
          <p:spPr bwMode="auto">
            <a:xfrm>
              <a:off x="7062788" y="4392381"/>
              <a:ext cx="57150" cy="55563"/>
            </a:xfrm>
            <a:custGeom>
              <a:avLst/>
              <a:gdLst>
                <a:gd name="T0" fmla="*/ 45326 w 29"/>
                <a:gd name="T1" fmla="*/ 43657 h 28"/>
                <a:gd name="T2" fmla="*/ 31531 w 29"/>
                <a:gd name="T3" fmla="*/ 51594 h 28"/>
                <a:gd name="T4" fmla="*/ 7883 w 29"/>
                <a:gd name="T5" fmla="*/ 43657 h 28"/>
                <a:gd name="T6" fmla="*/ 3941 w 29"/>
                <a:gd name="T7" fmla="*/ 37703 h 28"/>
                <a:gd name="T8" fmla="*/ 9853 w 29"/>
                <a:gd name="T9" fmla="*/ 13891 h 28"/>
                <a:gd name="T10" fmla="*/ 23648 w 29"/>
                <a:gd name="T11" fmla="*/ 5953 h 28"/>
                <a:gd name="T12" fmla="*/ 47297 w 29"/>
                <a:gd name="T13" fmla="*/ 11906 h 28"/>
                <a:gd name="T14" fmla="*/ 51238 w 29"/>
                <a:gd name="T15" fmla="*/ 19844 h 28"/>
                <a:gd name="T16" fmla="*/ 45326 w 29"/>
                <a:gd name="T17" fmla="*/ 4365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3" y="22"/>
                  </a:moveTo>
                  <a:cubicBezTo>
                    <a:pt x="16" y="26"/>
                    <a:pt x="16" y="26"/>
                    <a:pt x="16" y="26"/>
                  </a:cubicBezTo>
                  <a:cubicBezTo>
                    <a:pt x="12" y="28"/>
                    <a:pt x="7" y="27"/>
                    <a:pt x="4" y="22"/>
                  </a:cubicBezTo>
                  <a:cubicBezTo>
                    <a:pt x="2" y="19"/>
                    <a:pt x="2" y="19"/>
                    <a:pt x="2" y="19"/>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2"/>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Freeform 684"/>
            <p:cNvSpPr>
              <a:spLocks/>
            </p:cNvSpPr>
            <p:nvPr/>
          </p:nvSpPr>
          <p:spPr bwMode="auto">
            <a:xfrm>
              <a:off x="7164388" y="4335231"/>
              <a:ext cx="57150" cy="53975"/>
            </a:xfrm>
            <a:custGeom>
              <a:avLst/>
              <a:gdLst>
                <a:gd name="T0" fmla="*/ 45326 w 29"/>
                <a:gd name="T1" fmla="*/ 41981 h 27"/>
                <a:gd name="T2" fmla="*/ 31531 w 29"/>
                <a:gd name="T3" fmla="*/ 49977 h 27"/>
                <a:gd name="T4" fmla="*/ 9853 w 29"/>
                <a:gd name="T5" fmla="*/ 43980 h 27"/>
                <a:gd name="T6" fmla="*/ 3941 w 29"/>
                <a:gd name="T7" fmla="*/ 35983 h 27"/>
                <a:gd name="T8" fmla="*/ 11824 w 29"/>
                <a:gd name="T9" fmla="*/ 11994 h 27"/>
                <a:gd name="T10" fmla="*/ 25619 w 29"/>
                <a:gd name="T11" fmla="*/ 3998 h 27"/>
                <a:gd name="T12" fmla="*/ 47297 w 29"/>
                <a:gd name="T13" fmla="*/ 9995 h 27"/>
                <a:gd name="T14" fmla="*/ 53209 w 29"/>
                <a:gd name="T15" fmla="*/ 17992 h 27"/>
                <a:gd name="T16" fmla="*/ 45326 w 29"/>
                <a:gd name="T17" fmla="*/ 4198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7">
                  <a:moveTo>
                    <a:pt x="23" y="21"/>
                  </a:moveTo>
                  <a:cubicBezTo>
                    <a:pt x="16" y="25"/>
                    <a:pt x="16" y="25"/>
                    <a:pt x="16" y="25"/>
                  </a:cubicBezTo>
                  <a:cubicBezTo>
                    <a:pt x="12" y="27"/>
                    <a:pt x="7" y="26"/>
                    <a:pt x="5" y="22"/>
                  </a:cubicBezTo>
                  <a:cubicBezTo>
                    <a:pt x="2" y="18"/>
                    <a:pt x="2" y="18"/>
                    <a:pt x="2" y="18"/>
                  </a:cubicBezTo>
                  <a:cubicBezTo>
                    <a:pt x="0" y="14"/>
                    <a:pt x="1" y="9"/>
                    <a:pt x="6" y="6"/>
                  </a:cubicBezTo>
                  <a:cubicBezTo>
                    <a:pt x="13" y="2"/>
                    <a:pt x="13" y="2"/>
                    <a:pt x="13" y="2"/>
                  </a:cubicBezTo>
                  <a:cubicBezTo>
                    <a:pt x="17" y="0"/>
                    <a:pt x="22" y="1"/>
                    <a:pt x="24" y="5"/>
                  </a:cubicBezTo>
                  <a:cubicBezTo>
                    <a:pt x="27" y="9"/>
                    <a:pt x="27" y="9"/>
                    <a:pt x="27" y="9"/>
                  </a:cubicBezTo>
                  <a:cubicBezTo>
                    <a:pt x="29" y="13"/>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0" name="Freeform 685"/>
            <p:cNvSpPr>
              <a:spLocks/>
            </p:cNvSpPr>
            <p:nvPr/>
          </p:nvSpPr>
          <p:spPr bwMode="auto">
            <a:xfrm>
              <a:off x="7162800" y="4219344"/>
              <a:ext cx="49212" cy="52388"/>
            </a:xfrm>
            <a:custGeom>
              <a:avLst/>
              <a:gdLst>
                <a:gd name="T0" fmla="*/ 43307 w 25"/>
                <a:gd name="T1" fmla="*/ 40298 h 26"/>
                <a:gd name="T2" fmla="*/ 27559 w 25"/>
                <a:gd name="T3" fmla="*/ 50373 h 26"/>
                <a:gd name="T4" fmla="*/ 15748 w 25"/>
                <a:gd name="T5" fmla="*/ 46343 h 26"/>
                <a:gd name="T6" fmla="*/ 1968 w 25"/>
                <a:gd name="T7" fmla="*/ 24179 h 26"/>
                <a:gd name="T8" fmla="*/ 5905 w 25"/>
                <a:gd name="T9" fmla="*/ 12090 h 26"/>
                <a:gd name="T10" fmla="*/ 21653 w 25"/>
                <a:gd name="T11" fmla="*/ 2015 h 26"/>
                <a:gd name="T12" fmla="*/ 33464 w 25"/>
                <a:gd name="T13" fmla="*/ 4030 h 26"/>
                <a:gd name="T14" fmla="*/ 47244 w 25"/>
                <a:gd name="T15" fmla="*/ 28209 h 26"/>
                <a:gd name="T16" fmla="*/ 43307 w 25"/>
                <a:gd name="T17" fmla="*/ 40298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0"/>
                  </a:moveTo>
                  <a:cubicBezTo>
                    <a:pt x="14" y="25"/>
                    <a:pt x="14" y="25"/>
                    <a:pt x="14" y="25"/>
                  </a:cubicBezTo>
                  <a:cubicBezTo>
                    <a:pt x="12" y="26"/>
                    <a:pt x="9" y="25"/>
                    <a:pt x="8" y="23"/>
                  </a:cubicBezTo>
                  <a:cubicBezTo>
                    <a:pt x="1" y="12"/>
                    <a:pt x="1" y="12"/>
                    <a:pt x="1" y="12"/>
                  </a:cubicBezTo>
                  <a:cubicBezTo>
                    <a:pt x="0" y="10"/>
                    <a:pt x="1" y="7"/>
                    <a:pt x="3" y="6"/>
                  </a:cubicBezTo>
                  <a:cubicBezTo>
                    <a:pt x="11" y="1"/>
                    <a:pt x="11" y="1"/>
                    <a:pt x="11" y="1"/>
                  </a:cubicBezTo>
                  <a:cubicBezTo>
                    <a:pt x="13" y="0"/>
                    <a:pt x="16" y="0"/>
                    <a:pt x="17" y="2"/>
                  </a:cubicBezTo>
                  <a:cubicBezTo>
                    <a:pt x="24" y="14"/>
                    <a:pt x="24" y="14"/>
                    <a:pt x="24" y="14"/>
                  </a:cubicBezTo>
                  <a:cubicBezTo>
                    <a:pt x="25" y="16"/>
                    <a:pt x="24" y="19"/>
                    <a:pt x="22" y="2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Freeform 686"/>
            <p:cNvSpPr>
              <a:spLocks/>
            </p:cNvSpPr>
            <p:nvPr/>
          </p:nvSpPr>
          <p:spPr bwMode="auto">
            <a:xfrm>
              <a:off x="7213600" y="4308244"/>
              <a:ext cx="49212" cy="52388"/>
            </a:xfrm>
            <a:custGeom>
              <a:avLst/>
              <a:gdLst>
                <a:gd name="T0" fmla="*/ 43307 w 25"/>
                <a:gd name="T1" fmla="*/ 42313 h 26"/>
                <a:gd name="T2" fmla="*/ 27559 w 25"/>
                <a:gd name="T3" fmla="*/ 50373 h 26"/>
                <a:gd name="T4" fmla="*/ 15748 w 25"/>
                <a:gd name="T5" fmla="*/ 46343 h 26"/>
                <a:gd name="T6" fmla="*/ 3937 w 25"/>
                <a:gd name="T7" fmla="*/ 26194 h 26"/>
                <a:gd name="T8" fmla="*/ 5905 w 25"/>
                <a:gd name="T9" fmla="*/ 12090 h 26"/>
                <a:gd name="T10" fmla="*/ 21653 w 25"/>
                <a:gd name="T11" fmla="*/ 4030 h 26"/>
                <a:gd name="T12" fmla="*/ 35433 w 25"/>
                <a:gd name="T13" fmla="*/ 6045 h 26"/>
                <a:gd name="T14" fmla="*/ 47244 w 25"/>
                <a:gd name="T15" fmla="*/ 28209 h 26"/>
                <a:gd name="T16" fmla="*/ 43307 w 25"/>
                <a:gd name="T17" fmla="*/ 42313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6">
                  <a:moveTo>
                    <a:pt x="22" y="21"/>
                  </a:moveTo>
                  <a:cubicBezTo>
                    <a:pt x="14" y="25"/>
                    <a:pt x="14" y="25"/>
                    <a:pt x="14" y="25"/>
                  </a:cubicBezTo>
                  <a:cubicBezTo>
                    <a:pt x="12" y="26"/>
                    <a:pt x="9" y="26"/>
                    <a:pt x="8" y="23"/>
                  </a:cubicBezTo>
                  <a:cubicBezTo>
                    <a:pt x="2" y="13"/>
                    <a:pt x="2" y="13"/>
                    <a:pt x="2" y="13"/>
                  </a:cubicBezTo>
                  <a:cubicBezTo>
                    <a:pt x="0" y="10"/>
                    <a:pt x="1" y="8"/>
                    <a:pt x="3" y="6"/>
                  </a:cubicBezTo>
                  <a:cubicBezTo>
                    <a:pt x="11" y="2"/>
                    <a:pt x="11" y="2"/>
                    <a:pt x="11" y="2"/>
                  </a:cubicBezTo>
                  <a:cubicBezTo>
                    <a:pt x="14" y="0"/>
                    <a:pt x="16" y="1"/>
                    <a:pt x="18" y="3"/>
                  </a:cubicBezTo>
                  <a:cubicBezTo>
                    <a:pt x="24" y="14"/>
                    <a:pt x="24" y="14"/>
                    <a:pt x="24" y="14"/>
                  </a:cubicBezTo>
                  <a:cubicBezTo>
                    <a:pt x="25" y="16"/>
                    <a:pt x="24" y="19"/>
                    <a:pt x="22" y="21"/>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2" name="Freeform 687"/>
            <p:cNvSpPr>
              <a:spLocks/>
            </p:cNvSpPr>
            <p:nvPr/>
          </p:nvSpPr>
          <p:spPr bwMode="auto">
            <a:xfrm>
              <a:off x="7188200" y="4265381"/>
              <a:ext cx="49212" cy="49213"/>
            </a:xfrm>
            <a:custGeom>
              <a:avLst/>
              <a:gdLst>
                <a:gd name="T0" fmla="*/ 41338 w 25"/>
                <a:gd name="T1" fmla="*/ 39370 h 25"/>
                <a:gd name="T2" fmla="*/ 29527 w 25"/>
                <a:gd name="T3" fmla="*/ 47244 h 25"/>
                <a:gd name="T4" fmla="*/ 13779 w 25"/>
                <a:gd name="T5" fmla="*/ 43307 h 25"/>
                <a:gd name="T6" fmla="*/ 3937 w 25"/>
                <a:gd name="T7" fmla="*/ 25591 h 25"/>
                <a:gd name="T8" fmla="*/ 7874 w 25"/>
                <a:gd name="T9" fmla="*/ 9843 h 25"/>
                <a:gd name="T10" fmla="*/ 19685 w 25"/>
                <a:gd name="T11" fmla="*/ 1969 h 25"/>
                <a:gd name="T12" fmla="*/ 35433 w 25"/>
                <a:gd name="T13" fmla="*/ 5906 h 25"/>
                <a:gd name="T14" fmla="*/ 45275 w 25"/>
                <a:gd name="T15" fmla="*/ 25591 h 25"/>
                <a:gd name="T16" fmla="*/ 41338 w 25"/>
                <a:gd name="T17" fmla="*/ 3937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1" y="20"/>
                  </a:moveTo>
                  <a:cubicBezTo>
                    <a:pt x="15" y="24"/>
                    <a:pt x="15" y="24"/>
                    <a:pt x="15" y="24"/>
                  </a:cubicBezTo>
                  <a:cubicBezTo>
                    <a:pt x="12" y="25"/>
                    <a:pt x="9" y="24"/>
                    <a:pt x="7" y="22"/>
                  </a:cubicBezTo>
                  <a:cubicBezTo>
                    <a:pt x="2" y="13"/>
                    <a:pt x="2" y="13"/>
                    <a:pt x="2" y="13"/>
                  </a:cubicBezTo>
                  <a:cubicBezTo>
                    <a:pt x="0" y="10"/>
                    <a:pt x="1" y="7"/>
                    <a:pt x="4" y="5"/>
                  </a:cubicBezTo>
                  <a:cubicBezTo>
                    <a:pt x="10" y="1"/>
                    <a:pt x="10" y="1"/>
                    <a:pt x="10" y="1"/>
                  </a:cubicBezTo>
                  <a:cubicBezTo>
                    <a:pt x="13" y="0"/>
                    <a:pt x="16" y="1"/>
                    <a:pt x="18" y="3"/>
                  </a:cubicBezTo>
                  <a:cubicBezTo>
                    <a:pt x="23" y="13"/>
                    <a:pt x="23" y="13"/>
                    <a:pt x="23" y="13"/>
                  </a:cubicBezTo>
                  <a:cubicBezTo>
                    <a:pt x="25" y="15"/>
                    <a:pt x="24" y="19"/>
                    <a:pt x="21" y="20"/>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3" name="Freeform 688"/>
            <p:cNvSpPr>
              <a:spLocks/>
            </p:cNvSpPr>
            <p:nvPr/>
          </p:nvSpPr>
          <p:spPr bwMode="auto">
            <a:xfrm>
              <a:off x="6959600" y="4163781"/>
              <a:ext cx="215900" cy="128588"/>
            </a:xfrm>
            <a:custGeom>
              <a:avLst/>
              <a:gdLst>
                <a:gd name="T0" fmla="*/ 215900 w 136"/>
                <a:gd name="T1" fmla="*/ 6350 h 81"/>
                <a:gd name="T2" fmla="*/ 1588 w 136"/>
                <a:gd name="T3" fmla="*/ 128588 h 81"/>
                <a:gd name="T4" fmla="*/ 0 w 136"/>
                <a:gd name="T5" fmla="*/ 123825 h 81"/>
                <a:gd name="T6" fmla="*/ 214313 w 136"/>
                <a:gd name="T7" fmla="*/ 0 h 81"/>
                <a:gd name="T8" fmla="*/ 215900 w 136"/>
                <a:gd name="T9" fmla="*/ 635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81">
                  <a:moveTo>
                    <a:pt x="136" y="4"/>
                  </a:moveTo>
                  <a:lnTo>
                    <a:pt x="1" y="81"/>
                  </a:lnTo>
                  <a:lnTo>
                    <a:pt x="0" y="78"/>
                  </a:lnTo>
                  <a:lnTo>
                    <a:pt x="135" y="0"/>
                  </a:lnTo>
                  <a:lnTo>
                    <a:pt x="136" y="4"/>
                  </a:ln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4" name="Freeform 689"/>
            <p:cNvSpPr>
              <a:spLocks/>
            </p:cNvSpPr>
            <p:nvPr/>
          </p:nvSpPr>
          <p:spPr bwMode="auto">
            <a:xfrm>
              <a:off x="9320213" y="4790844"/>
              <a:ext cx="55562" cy="125413"/>
            </a:xfrm>
            <a:custGeom>
              <a:avLst/>
              <a:gdLst>
                <a:gd name="T0" fmla="*/ 45640 w 28"/>
                <a:gd name="T1" fmla="*/ 73655 h 63"/>
                <a:gd name="T2" fmla="*/ 55562 w 28"/>
                <a:gd name="T3" fmla="*/ 21898 h 63"/>
                <a:gd name="T4" fmla="*/ 17859 w 28"/>
                <a:gd name="T5" fmla="*/ 27870 h 63"/>
                <a:gd name="T6" fmla="*/ 3969 w 28"/>
                <a:gd name="T7" fmla="*/ 107497 h 63"/>
                <a:gd name="T8" fmla="*/ 45640 w 28"/>
                <a:gd name="T9" fmla="*/ 7365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63">
                  <a:moveTo>
                    <a:pt x="23" y="37"/>
                  </a:moveTo>
                  <a:cubicBezTo>
                    <a:pt x="28" y="11"/>
                    <a:pt x="28" y="11"/>
                    <a:pt x="28" y="11"/>
                  </a:cubicBezTo>
                  <a:cubicBezTo>
                    <a:pt x="28" y="11"/>
                    <a:pt x="21" y="0"/>
                    <a:pt x="9" y="14"/>
                  </a:cubicBezTo>
                  <a:cubicBezTo>
                    <a:pt x="9" y="14"/>
                    <a:pt x="0" y="46"/>
                    <a:pt x="2" y="54"/>
                  </a:cubicBezTo>
                  <a:cubicBezTo>
                    <a:pt x="4" y="63"/>
                    <a:pt x="23" y="37"/>
                    <a:pt x="23" y="37"/>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5" name="Freeform 690"/>
            <p:cNvSpPr>
              <a:spLocks/>
            </p:cNvSpPr>
            <p:nvPr/>
          </p:nvSpPr>
          <p:spPr bwMode="auto">
            <a:xfrm>
              <a:off x="7650163" y="4530494"/>
              <a:ext cx="565150" cy="630238"/>
            </a:xfrm>
            <a:custGeom>
              <a:avLst/>
              <a:gdLst>
                <a:gd name="T0" fmla="*/ 441325 w 356"/>
                <a:gd name="T1" fmla="*/ 25400 h 397"/>
                <a:gd name="T2" fmla="*/ 398463 w 356"/>
                <a:gd name="T3" fmla="*/ 11113 h 397"/>
                <a:gd name="T4" fmla="*/ 361950 w 356"/>
                <a:gd name="T5" fmla="*/ 36513 h 397"/>
                <a:gd name="T6" fmla="*/ 319088 w 356"/>
                <a:gd name="T7" fmla="*/ 23813 h 397"/>
                <a:gd name="T8" fmla="*/ 282575 w 356"/>
                <a:gd name="T9" fmla="*/ 49213 h 397"/>
                <a:gd name="T10" fmla="*/ 238125 w 356"/>
                <a:gd name="T11" fmla="*/ 36513 h 397"/>
                <a:gd name="T12" fmla="*/ 203200 w 356"/>
                <a:gd name="T13" fmla="*/ 61913 h 397"/>
                <a:gd name="T14" fmla="*/ 158750 w 356"/>
                <a:gd name="T15" fmla="*/ 49213 h 397"/>
                <a:gd name="T16" fmla="*/ 123825 w 356"/>
                <a:gd name="T17" fmla="*/ 74613 h 397"/>
                <a:gd name="T18" fmla="*/ 79375 w 356"/>
                <a:gd name="T19" fmla="*/ 61913 h 397"/>
                <a:gd name="T20" fmla="*/ 42863 w 356"/>
                <a:gd name="T21" fmla="*/ 87313 h 397"/>
                <a:gd name="T22" fmla="*/ 0 w 356"/>
                <a:gd name="T23" fmla="*/ 73025 h 397"/>
                <a:gd name="T24" fmla="*/ 3175 w 356"/>
                <a:gd name="T25" fmla="*/ 93663 h 397"/>
                <a:gd name="T26" fmla="*/ 38100 w 356"/>
                <a:gd name="T27" fmla="*/ 312738 h 397"/>
                <a:gd name="T28" fmla="*/ 87313 w 356"/>
                <a:gd name="T29" fmla="*/ 630238 h 397"/>
                <a:gd name="T30" fmla="*/ 565150 w 356"/>
                <a:gd name="T31" fmla="*/ 557213 h 397"/>
                <a:gd name="T32" fmla="*/ 515938 w 356"/>
                <a:gd name="T33" fmla="*/ 238125 h 397"/>
                <a:gd name="T34" fmla="*/ 481013 w 356"/>
                <a:gd name="T35" fmla="*/ 19050 h 397"/>
                <a:gd name="T36" fmla="*/ 477838 w 356"/>
                <a:gd name="T37" fmla="*/ 0 h 397"/>
                <a:gd name="T38" fmla="*/ 441325 w 356"/>
                <a:gd name="T39" fmla="*/ 25400 h 3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6" h="397">
                  <a:moveTo>
                    <a:pt x="278" y="16"/>
                  </a:moveTo>
                  <a:lnTo>
                    <a:pt x="251" y="7"/>
                  </a:lnTo>
                  <a:lnTo>
                    <a:pt x="228" y="23"/>
                  </a:lnTo>
                  <a:lnTo>
                    <a:pt x="201" y="15"/>
                  </a:lnTo>
                  <a:lnTo>
                    <a:pt x="178" y="31"/>
                  </a:lnTo>
                  <a:lnTo>
                    <a:pt x="150" y="23"/>
                  </a:lnTo>
                  <a:lnTo>
                    <a:pt x="128" y="39"/>
                  </a:lnTo>
                  <a:lnTo>
                    <a:pt x="100" y="31"/>
                  </a:lnTo>
                  <a:lnTo>
                    <a:pt x="78" y="47"/>
                  </a:lnTo>
                  <a:lnTo>
                    <a:pt x="50" y="39"/>
                  </a:lnTo>
                  <a:lnTo>
                    <a:pt x="27" y="55"/>
                  </a:lnTo>
                  <a:lnTo>
                    <a:pt x="0" y="46"/>
                  </a:lnTo>
                  <a:lnTo>
                    <a:pt x="2" y="59"/>
                  </a:lnTo>
                  <a:lnTo>
                    <a:pt x="24" y="197"/>
                  </a:lnTo>
                  <a:lnTo>
                    <a:pt x="55" y="397"/>
                  </a:lnTo>
                  <a:lnTo>
                    <a:pt x="356" y="351"/>
                  </a:lnTo>
                  <a:lnTo>
                    <a:pt x="325" y="150"/>
                  </a:lnTo>
                  <a:lnTo>
                    <a:pt x="303" y="12"/>
                  </a:lnTo>
                  <a:lnTo>
                    <a:pt x="301" y="0"/>
                  </a:lnTo>
                  <a:lnTo>
                    <a:pt x="278" y="1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6" name="Freeform 691"/>
            <p:cNvSpPr>
              <a:spLocks/>
            </p:cNvSpPr>
            <p:nvPr/>
          </p:nvSpPr>
          <p:spPr bwMode="auto">
            <a:xfrm>
              <a:off x="7689850" y="4589231"/>
              <a:ext cx="423862" cy="117475"/>
            </a:xfrm>
            <a:custGeom>
              <a:avLst/>
              <a:gdLst>
                <a:gd name="T0" fmla="*/ 417892 w 213"/>
                <a:gd name="T1" fmla="*/ 53760 h 59"/>
                <a:gd name="T2" fmla="*/ 13930 w 213"/>
                <a:gd name="T3" fmla="*/ 115484 h 59"/>
                <a:gd name="T4" fmla="*/ 7960 w 213"/>
                <a:gd name="T5" fmla="*/ 111502 h 59"/>
                <a:gd name="T6" fmla="*/ 0 w 213"/>
                <a:gd name="T7" fmla="*/ 71680 h 59"/>
                <a:gd name="T8" fmla="*/ 5970 w 213"/>
                <a:gd name="T9" fmla="*/ 63715 h 59"/>
                <a:gd name="T10" fmla="*/ 409932 w 213"/>
                <a:gd name="T11" fmla="*/ 0 h 59"/>
                <a:gd name="T12" fmla="*/ 417892 w 213"/>
                <a:gd name="T13" fmla="*/ 5973 h 59"/>
                <a:gd name="T14" fmla="*/ 423862 w 213"/>
                <a:gd name="T15" fmla="*/ 45795 h 59"/>
                <a:gd name="T16" fmla="*/ 417892 w 213"/>
                <a:gd name="T17" fmla="*/ 5376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59">
                  <a:moveTo>
                    <a:pt x="210" y="27"/>
                  </a:moveTo>
                  <a:cubicBezTo>
                    <a:pt x="7" y="58"/>
                    <a:pt x="7" y="58"/>
                    <a:pt x="7" y="58"/>
                  </a:cubicBezTo>
                  <a:cubicBezTo>
                    <a:pt x="6" y="59"/>
                    <a:pt x="4" y="57"/>
                    <a:pt x="4" y="56"/>
                  </a:cubicBezTo>
                  <a:cubicBezTo>
                    <a:pt x="0" y="36"/>
                    <a:pt x="0" y="36"/>
                    <a:pt x="0" y="36"/>
                  </a:cubicBezTo>
                  <a:cubicBezTo>
                    <a:pt x="0" y="34"/>
                    <a:pt x="1" y="32"/>
                    <a:pt x="3" y="32"/>
                  </a:cubicBezTo>
                  <a:cubicBezTo>
                    <a:pt x="206" y="0"/>
                    <a:pt x="206" y="0"/>
                    <a:pt x="206" y="0"/>
                  </a:cubicBezTo>
                  <a:cubicBezTo>
                    <a:pt x="208" y="0"/>
                    <a:pt x="209" y="1"/>
                    <a:pt x="210" y="3"/>
                  </a:cubicBezTo>
                  <a:cubicBezTo>
                    <a:pt x="213" y="23"/>
                    <a:pt x="213" y="23"/>
                    <a:pt x="213" y="23"/>
                  </a:cubicBezTo>
                  <a:cubicBezTo>
                    <a:pt x="213" y="25"/>
                    <a:pt x="212" y="27"/>
                    <a:pt x="210" y="27"/>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7" name="Freeform 692"/>
            <p:cNvSpPr>
              <a:spLocks/>
            </p:cNvSpPr>
            <p:nvPr/>
          </p:nvSpPr>
          <p:spPr bwMode="auto">
            <a:xfrm>
              <a:off x="7700963" y="4711469"/>
              <a:ext cx="144462" cy="166688"/>
            </a:xfrm>
            <a:custGeom>
              <a:avLst/>
              <a:gdLst>
                <a:gd name="T0" fmla="*/ 138443 w 72"/>
                <a:gd name="T1" fmla="*/ 148829 h 84"/>
                <a:gd name="T2" fmla="*/ 30096 w 72"/>
                <a:gd name="T3" fmla="*/ 164704 h 84"/>
                <a:gd name="T4" fmla="*/ 22071 w 72"/>
                <a:gd name="T5" fmla="*/ 160735 h 84"/>
                <a:gd name="T6" fmla="*/ 0 w 72"/>
                <a:gd name="T7" fmla="*/ 23813 h 84"/>
                <a:gd name="T8" fmla="*/ 6019 w 72"/>
                <a:gd name="T9" fmla="*/ 17859 h 84"/>
                <a:gd name="T10" fmla="*/ 116372 w 72"/>
                <a:gd name="T11" fmla="*/ 0 h 84"/>
                <a:gd name="T12" fmla="*/ 122391 w 72"/>
                <a:gd name="T13" fmla="*/ 5953 h 84"/>
                <a:gd name="T14" fmla="*/ 144462 w 72"/>
                <a:gd name="T15" fmla="*/ 140891 h 84"/>
                <a:gd name="T16" fmla="*/ 138443 w 72"/>
                <a:gd name="T17" fmla="*/ 148829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84">
                  <a:moveTo>
                    <a:pt x="69" y="75"/>
                  </a:moveTo>
                  <a:cubicBezTo>
                    <a:pt x="15" y="83"/>
                    <a:pt x="15" y="83"/>
                    <a:pt x="15" y="83"/>
                  </a:cubicBezTo>
                  <a:cubicBezTo>
                    <a:pt x="13" y="84"/>
                    <a:pt x="11" y="82"/>
                    <a:pt x="11" y="81"/>
                  </a:cubicBezTo>
                  <a:cubicBezTo>
                    <a:pt x="0" y="12"/>
                    <a:pt x="0" y="12"/>
                    <a:pt x="0" y="12"/>
                  </a:cubicBezTo>
                  <a:cubicBezTo>
                    <a:pt x="0" y="11"/>
                    <a:pt x="1" y="9"/>
                    <a:pt x="3" y="9"/>
                  </a:cubicBezTo>
                  <a:cubicBezTo>
                    <a:pt x="58" y="0"/>
                    <a:pt x="58" y="0"/>
                    <a:pt x="58" y="0"/>
                  </a:cubicBezTo>
                  <a:cubicBezTo>
                    <a:pt x="59" y="0"/>
                    <a:pt x="61" y="1"/>
                    <a:pt x="61" y="3"/>
                  </a:cubicBezTo>
                  <a:cubicBezTo>
                    <a:pt x="72" y="71"/>
                    <a:pt x="72" y="71"/>
                    <a:pt x="72" y="71"/>
                  </a:cubicBezTo>
                  <a:cubicBezTo>
                    <a:pt x="72" y="73"/>
                    <a:pt x="71" y="75"/>
                    <a:pt x="69" y="7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8" name="Freeform 693"/>
            <p:cNvSpPr>
              <a:spLocks/>
            </p:cNvSpPr>
            <p:nvPr/>
          </p:nvSpPr>
          <p:spPr bwMode="auto">
            <a:xfrm>
              <a:off x="7727950" y="4874981"/>
              <a:ext cx="155575" cy="242888"/>
            </a:xfrm>
            <a:custGeom>
              <a:avLst/>
              <a:gdLst>
                <a:gd name="T0" fmla="*/ 147597 w 78"/>
                <a:gd name="T1" fmla="*/ 226961 h 122"/>
                <a:gd name="T2" fmla="*/ 41886 w 78"/>
                <a:gd name="T3" fmla="*/ 242888 h 122"/>
                <a:gd name="T4" fmla="*/ 33907 w 78"/>
                <a:gd name="T5" fmla="*/ 236915 h 122"/>
                <a:gd name="T6" fmla="*/ 0 w 78"/>
                <a:gd name="T7" fmla="*/ 25882 h 122"/>
                <a:gd name="T8" fmla="*/ 5984 w 78"/>
                <a:gd name="T9" fmla="*/ 15927 h 122"/>
                <a:gd name="T10" fmla="*/ 113689 w 78"/>
                <a:gd name="T11" fmla="*/ 0 h 122"/>
                <a:gd name="T12" fmla="*/ 121668 w 78"/>
                <a:gd name="T13" fmla="*/ 5973 h 122"/>
                <a:gd name="T14" fmla="*/ 155575 w 78"/>
                <a:gd name="T15" fmla="*/ 217006 h 122"/>
                <a:gd name="T16" fmla="*/ 147597 w 78"/>
                <a:gd name="T17" fmla="*/ 226961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122">
                  <a:moveTo>
                    <a:pt x="74" y="114"/>
                  </a:moveTo>
                  <a:cubicBezTo>
                    <a:pt x="21" y="122"/>
                    <a:pt x="21" y="122"/>
                    <a:pt x="21" y="122"/>
                  </a:cubicBezTo>
                  <a:cubicBezTo>
                    <a:pt x="19" y="122"/>
                    <a:pt x="17" y="121"/>
                    <a:pt x="17" y="119"/>
                  </a:cubicBezTo>
                  <a:cubicBezTo>
                    <a:pt x="0" y="13"/>
                    <a:pt x="0" y="13"/>
                    <a:pt x="0" y="13"/>
                  </a:cubicBezTo>
                  <a:cubicBezTo>
                    <a:pt x="0" y="11"/>
                    <a:pt x="1" y="9"/>
                    <a:pt x="3" y="8"/>
                  </a:cubicBezTo>
                  <a:cubicBezTo>
                    <a:pt x="57" y="0"/>
                    <a:pt x="57" y="0"/>
                    <a:pt x="57" y="0"/>
                  </a:cubicBezTo>
                  <a:cubicBezTo>
                    <a:pt x="59" y="0"/>
                    <a:pt x="61" y="1"/>
                    <a:pt x="61" y="3"/>
                  </a:cubicBezTo>
                  <a:cubicBezTo>
                    <a:pt x="78" y="109"/>
                    <a:pt x="78" y="109"/>
                    <a:pt x="78" y="109"/>
                  </a:cubicBezTo>
                  <a:cubicBezTo>
                    <a:pt x="78" y="111"/>
                    <a:pt x="76" y="113"/>
                    <a:pt x="74" y="114"/>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9" name="Freeform 694"/>
            <p:cNvSpPr>
              <a:spLocks/>
            </p:cNvSpPr>
            <p:nvPr/>
          </p:nvSpPr>
          <p:spPr bwMode="auto">
            <a:xfrm>
              <a:off x="7840663" y="4665431"/>
              <a:ext cx="282575" cy="85725"/>
            </a:xfrm>
            <a:custGeom>
              <a:avLst/>
              <a:gdLst>
                <a:gd name="T0" fmla="*/ 278595 w 142"/>
                <a:gd name="T1" fmla="*/ 43859 h 43"/>
                <a:gd name="T2" fmla="*/ 11940 w 142"/>
                <a:gd name="T3" fmla="*/ 85725 h 43"/>
                <a:gd name="T4" fmla="*/ 5970 w 142"/>
                <a:gd name="T5" fmla="*/ 81738 h 43"/>
                <a:gd name="T6" fmla="*/ 0 w 142"/>
                <a:gd name="T7" fmla="*/ 47847 h 43"/>
                <a:gd name="T8" fmla="*/ 3980 w 142"/>
                <a:gd name="T9" fmla="*/ 41866 h 43"/>
                <a:gd name="T10" fmla="*/ 272625 w 142"/>
                <a:gd name="T11" fmla="*/ 0 h 43"/>
                <a:gd name="T12" fmla="*/ 276605 w 142"/>
                <a:gd name="T13" fmla="*/ 3987 h 43"/>
                <a:gd name="T14" fmla="*/ 282575 w 142"/>
                <a:gd name="T15" fmla="*/ 37878 h 43"/>
                <a:gd name="T16" fmla="*/ 278595 w 142"/>
                <a:gd name="T17" fmla="*/ 43859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2" h="43">
                  <a:moveTo>
                    <a:pt x="140" y="22"/>
                  </a:moveTo>
                  <a:cubicBezTo>
                    <a:pt x="6" y="43"/>
                    <a:pt x="6" y="43"/>
                    <a:pt x="6" y="43"/>
                  </a:cubicBezTo>
                  <a:cubicBezTo>
                    <a:pt x="4" y="43"/>
                    <a:pt x="3" y="42"/>
                    <a:pt x="3" y="41"/>
                  </a:cubicBezTo>
                  <a:cubicBezTo>
                    <a:pt x="0" y="24"/>
                    <a:pt x="0" y="24"/>
                    <a:pt x="0" y="24"/>
                  </a:cubicBezTo>
                  <a:cubicBezTo>
                    <a:pt x="0" y="22"/>
                    <a:pt x="1" y="21"/>
                    <a:pt x="2" y="21"/>
                  </a:cubicBezTo>
                  <a:cubicBezTo>
                    <a:pt x="137" y="0"/>
                    <a:pt x="137" y="0"/>
                    <a:pt x="137" y="0"/>
                  </a:cubicBezTo>
                  <a:cubicBezTo>
                    <a:pt x="138" y="0"/>
                    <a:pt x="139" y="1"/>
                    <a:pt x="139" y="2"/>
                  </a:cubicBezTo>
                  <a:cubicBezTo>
                    <a:pt x="142" y="19"/>
                    <a:pt x="142" y="19"/>
                    <a:pt x="142" y="19"/>
                  </a:cubicBezTo>
                  <a:cubicBezTo>
                    <a:pt x="142" y="20"/>
                    <a:pt x="141" y="21"/>
                    <a:pt x="140" y="22"/>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0" name="Freeform 695"/>
            <p:cNvSpPr>
              <a:spLocks/>
            </p:cNvSpPr>
            <p:nvPr/>
          </p:nvSpPr>
          <p:spPr bwMode="auto">
            <a:xfrm>
              <a:off x="7848600" y="4720994"/>
              <a:ext cx="280987" cy="69850"/>
            </a:xfrm>
            <a:custGeom>
              <a:avLst/>
              <a:gdLst>
                <a:gd name="T0" fmla="*/ 280987 w 177"/>
                <a:gd name="T1" fmla="*/ 25400 h 44"/>
                <a:gd name="T2" fmla="*/ 4762 w 177"/>
                <a:gd name="T3" fmla="*/ 69850 h 44"/>
                <a:gd name="T4" fmla="*/ 0 w 177"/>
                <a:gd name="T5" fmla="*/ 44450 h 44"/>
                <a:gd name="T6" fmla="*/ 277812 w 177"/>
                <a:gd name="T7" fmla="*/ 0 h 44"/>
                <a:gd name="T8" fmla="*/ 280987 w 177"/>
                <a:gd name="T9" fmla="*/ 2540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44">
                  <a:moveTo>
                    <a:pt x="177" y="16"/>
                  </a:moveTo>
                  <a:lnTo>
                    <a:pt x="3" y="44"/>
                  </a:lnTo>
                  <a:lnTo>
                    <a:pt x="0" y="28"/>
                  </a:lnTo>
                  <a:lnTo>
                    <a:pt x="175" y="0"/>
                  </a:lnTo>
                  <a:lnTo>
                    <a:pt x="177" y="16"/>
                  </a:ln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1" name="Freeform 696"/>
            <p:cNvSpPr>
              <a:spLocks/>
            </p:cNvSpPr>
            <p:nvPr/>
          </p:nvSpPr>
          <p:spPr bwMode="auto">
            <a:xfrm>
              <a:off x="7856538" y="4768619"/>
              <a:ext cx="279400" cy="53975"/>
            </a:xfrm>
            <a:custGeom>
              <a:avLst/>
              <a:gdLst>
                <a:gd name="T0" fmla="*/ 277404 w 140"/>
                <a:gd name="T1" fmla="*/ 9995 h 27"/>
                <a:gd name="T2" fmla="*/ 3991 w 140"/>
                <a:gd name="T3" fmla="*/ 53975 h 27"/>
                <a:gd name="T4" fmla="*/ 1996 w 140"/>
                <a:gd name="T5" fmla="*/ 49977 h 27"/>
                <a:gd name="T6" fmla="*/ 0 w 140"/>
                <a:gd name="T7" fmla="*/ 43980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5"/>
                  </a:cubicBezTo>
                  <a:cubicBezTo>
                    <a:pt x="0" y="22"/>
                    <a:pt x="0" y="22"/>
                    <a:pt x="0" y="22"/>
                  </a:cubicBezTo>
                  <a:cubicBezTo>
                    <a:pt x="0" y="22"/>
                    <a:pt x="0" y="21"/>
                    <a:pt x="1" y="21"/>
                  </a:cubicBezTo>
                  <a:cubicBezTo>
                    <a:pt x="138" y="0"/>
                    <a:pt x="138" y="0"/>
                    <a:pt x="138" y="0"/>
                  </a:cubicBezTo>
                  <a:cubicBezTo>
                    <a:pt x="138" y="0"/>
                    <a:pt x="139" y="0"/>
                    <a:pt x="139" y="1"/>
                  </a:cubicBezTo>
                  <a:cubicBezTo>
                    <a:pt x="140" y="4"/>
                    <a:pt x="140" y="4"/>
                    <a:pt x="140" y="4"/>
                  </a:cubicBezTo>
                  <a:cubicBezTo>
                    <a:pt x="140" y="4"/>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2" name="Freeform 697"/>
            <p:cNvSpPr>
              <a:spLocks/>
            </p:cNvSpPr>
            <p:nvPr/>
          </p:nvSpPr>
          <p:spPr bwMode="auto">
            <a:xfrm>
              <a:off x="7861300" y="47892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3" name="Freeform 698"/>
            <p:cNvSpPr>
              <a:spLocks/>
            </p:cNvSpPr>
            <p:nvPr/>
          </p:nvSpPr>
          <p:spPr bwMode="auto">
            <a:xfrm>
              <a:off x="7862888" y="48083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1" y="21"/>
                  </a:cubicBezTo>
                  <a:cubicBezTo>
                    <a:pt x="138" y="0"/>
                    <a:pt x="138" y="0"/>
                    <a:pt x="138" y="0"/>
                  </a:cubicBezTo>
                  <a:cubicBezTo>
                    <a:pt x="139" y="0"/>
                    <a:pt x="139" y="0"/>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4" name="Freeform 699"/>
            <p:cNvSpPr>
              <a:spLocks/>
            </p:cNvSpPr>
            <p:nvPr/>
          </p:nvSpPr>
          <p:spPr bwMode="auto">
            <a:xfrm>
              <a:off x="7867650" y="4828944"/>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7"/>
                    <a:pt x="0"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5" name="Freeform 700"/>
            <p:cNvSpPr>
              <a:spLocks/>
            </p:cNvSpPr>
            <p:nvPr/>
          </p:nvSpPr>
          <p:spPr bwMode="auto">
            <a:xfrm>
              <a:off x="7869238" y="4847994"/>
              <a:ext cx="277812" cy="57150"/>
            </a:xfrm>
            <a:custGeom>
              <a:avLst/>
              <a:gdLst>
                <a:gd name="T0" fmla="*/ 275828 w 140"/>
                <a:gd name="T1" fmla="*/ 12246 h 28"/>
                <a:gd name="T2" fmla="*/ 3969 w 140"/>
                <a:gd name="T3" fmla="*/ 55109 h 28"/>
                <a:gd name="T4" fmla="*/ 1984 w 140"/>
                <a:gd name="T5" fmla="*/ 53068 h 28"/>
                <a:gd name="T6" fmla="*/ 0 w 140"/>
                <a:gd name="T7" fmla="*/ 46945 h 28"/>
                <a:gd name="T8" fmla="*/ 3969 w 140"/>
                <a:gd name="T9" fmla="*/ 44904 h 28"/>
                <a:gd name="T10" fmla="*/ 273843 w 140"/>
                <a:gd name="T11" fmla="*/ 2041 h 28"/>
                <a:gd name="T12" fmla="*/ 277812 w 140"/>
                <a:gd name="T13" fmla="*/ 4082 h 28"/>
                <a:gd name="T14" fmla="*/ 277812 w 140"/>
                <a:gd name="T15" fmla="*/ 10205 h 28"/>
                <a:gd name="T16" fmla="*/ 275828 w 140"/>
                <a:gd name="T17" fmla="*/ 12246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8">
                  <a:moveTo>
                    <a:pt x="139" y="6"/>
                  </a:moveTo>
                  <a:cubicBezTo>
                    <a:pt x="2" y="27"/>
                    <a:pt x="2" y="27"/>
                    <a:pt x="2" y="27"/>
                  </a:cubicBezTo>
                  <a:cubicBezTo>
                    <a:pt x="2" y="28"/>
                    <a:pt x="1" y="27"/>
                    <a:pt x="1" y="26"/>
                  </a:cubicBezTo>
                  <a:cubicBezTo>
                    <a:pt x="0" y="23"/>
                    <a:pt x="0" y="23"/>
                    <a:pt x="0" y="23"/>
                  </a:cubicBezTo>
                  <a:cubicBezTo>
                    <a:pt x="0" y="23"/>
                    <a:pt x="1" y="22"/>
                    <a:pt x="2" y="22"/>
                  </a:cubicBezTo>
                  <a:cubicBezTo>
                    <a:pt x="138" y="1"/>
                    <a:pt x="138" y="1"/>
                    <a:pt x="138" y="1"/>
                  </a:cubicBezTo>
                  <a:cubicBezTo>
                    <a:pt x="139" y="0"/>
                    <a:pt x="140" y="1"/>
                    <a:pt x="140" y="2"/>
                  </a:cubicBezTo>
                  <a:cubicBezTo>
                    <a:pt x="140" y="5"/>
                    <a:pt x="140" y="5"/>
                    <a:pt x="140" y="5"/>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Freeform 701"/>
            <p:cNvSpPr>
              <a:spLocks/>
            </p:cNvSpPr>
            <p:nvPr/>
          </p:nvSpPr>
          <p:spPr bwMode="auto">
            <a:xfrm>
              <a:off x="7872413" y="4870219"/>
              <a:ext cx="279400" cy="53975"/>
            </a:xfrm>
            <a:custGeom>
              <a:avLst/>
              <a:gdLst>
                <a:gd name="T0" fmla="*/ 277404 w 140"/>
                <a:gd name="T1" fmla="*/ 9995 h 27"/>
                <a:gd name="T2" fmla="*/ 3991 w 140"/>
                <a:gd name="T3" fmla="*/ 53975 h 27"/>
                <a:gd name="T4" fmla="*/ 1996 w 140"/>
                <a:gd name="T5" fmla="*/ 51976 h 27"/>
                <a:gd name="T6" fmla="*/ 0 w 140"/>
                <a:gd name="T7" fmla="*/ 45979 h 27"/>
                <a:gd name="T8" fmla="*/ 1996 w 140"/>
                <a:gd name="T9" fmla="*/ 41981 h 27"/>
                <a:gd name="T10" fmla="*/ 275409 w 140"/>
                <a:gd name="T11" fmla="*/ 0 h 27"/>
                <a:gd name="T12" fmla="*/ 277404 w 140"/>
                <a:gd name="T13" fmla="*/ 1999 h 27"/>
                <a:gd name="T14" fmla="*/ 279400 w 140"/>
                <a:gd name="T15" fmla="*/ 7996 h 27"/>
                <a:gd name="T16" fmla="*/ 277404 w 140"/>
                <a:gd name="T17" fmla="*/ 99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5"/>
                  </a:moveTo>
                  <a:cubicBezTo>
                    <a:pt x="2" y="27"/>
                    <a:pt x="2" y="27"/>
                    <a:pt x="2" y="27"/>
                  </a:cubicBezTo>
                  <a:cubicBezTo>
                    <a:pt x="1" y="27"/>
                    <a:pt x="1" y="26"/>
                    <a:pt x="1"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7" name="Freeform 702"/>
            <p:cNvSpPr>
              <a:spLocks/>
            </p:cNvSpPr>
            <p:nvPr/>
          </p:nvSpPr>
          <p:spPr bwMode="auto">
            <a:xfrm>
              <a:off x="7877175" y="4890856"/>
              <a:ext cx="276225" cy="53975"/>
            </a:xfrm>
            <a:custGeom>
              <a:avLst/>
              <a:gdLst>
                <a:gd name="T0" fmla="*/ 274238 w 139"/>
                <a:gd name="T1" fmla="*/ 11994 h 27"/>
                <a:gd name="T2" fmla="*/ 3974 w 139"/>
                <a:gd name="T3" fmla="*/ 53975 h 27"/>
                <a:gd name="T4" fmla="*/ 0 w 139"/>
                <a:gd name="T5" fmla="*/ 51976 h 27"/>
                <a:gd name="T6" fmla="*/ 0 w 139"/>
                <a:gd name="T7" fmla="*/ 45979 h 27"/>
                <a:gd name="T8" fmla="*/ 1987 w 139"/>
                <a:gd name="T9" fmla="*/ 41981 h 27"/>
                <a:gd name="T10" fmla="*/ 272251 w 139"/>
                <a:gd name="T11" fmla="*/ 0 h 27"/>
                <a:gd name="T12" fmla="*/ 276225 w 139"/>
                <a:gd name="T13" fmla="*/ 1999 h 27"/>
                <a:gd name="T14" fmla="*/ 276225 w 139"/>
                <a:gd name="T15" fmla="*/ 7996 h 27"/>
                <a:gd name="T16" fmla="*/ 274238 w 139"/>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27">
                  <a:moveTo>
                    <a:pt x="138" y="6"/>
                  </a:moveTo>
                  <a:cubicBezTo>
                    <a:pt x="2" y="27"/>
                    <a:pt x="2" y="27"/>
                    <a:pt x="2" y="27"/>
                  </a:cubicBezTo>
                  <a:cubicBezTo>
                    <a:pt x="1" y="27"/>
                    <a:pt x="0" y="27"/>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703"/>
            <p:cNvSpPr>
              <a:spLocks/>
            </p:cNvSpPr>
            <p:nvPr/>
          </p:nvSpPr>
          <p:spPr bwMode="auto">
            <a:xfrm>
              <a:off x="7878763" y="4909906"/>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1996 w 140"/>
                <a:gd name="T9" fmla="*/ 43980 h 27"/>
                <a:gd name="T10" fmla="*/ 275409 w 140"/>
                <a:gd name="T11" fmla="*/ 0 h 27"/>
                <a:gd name="T12" fmla="*/ 277404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2"/>
                    <a:pt x="1" y="22"/>
                  </a:cubicBezTo>
                  <a:cubicBezTo>
                    <a:pt x="138" y="0"/>
                    <a:pt x="138" y="0"/>
                    <a:pt x="138" y="0"/>
                  </a:cubicBezTo>
                  <a:cubicBezTo>
                    <a:pt x="139" y="0"/>
                    <a:pt x="139" y="1"/>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Freeform 704"/>
            <p:cNvSpPr>
              <a:spLocks/>
            </p:cNvSpPr>
            <p:nvPr/>
          </p:nvSpPr>
          <p:spPr bwMode="auto">
            <a:xfrm>
              <a:off x="7886700" y="4987694"/>
              <a:ext cx="117475" cy="30163"/>
            </a:xfrm>
            <a:custGeom>
              <a:avLst/>
              <a:gdLst>
                <a:gd name="T0" fmla="*/ 115484 w 59"/>
                <a:gd name="T1" fmla="*/ 12065 h 15"/>
                <a:gd name="T2" fmla="*/ 3982 w 59"/>
                <a:gd name="T3" fmla="*/ 30163 h 15"/>
                <a:gd name="T4" fmla="*/ 1991 w 59"/>
                <a:gd name="T5" fmla="*/ 28152 h 15"/>
                <a:gd name="T6" fmla="*/ 0 w 59"/>
                <a:gd name="T7" fmla="*/ 20109 h 15"/>
                <a:gd name="T8" fmla="*/ 1991 w 59"/>
                <a:gd name="T9" fmla="*/ 18098 h 15"/>
                <a:gd name="T10" fmla="*/ 113493 w 59"/>
                <a:gd name="T11" fmla="*/ 2011 h 15"/>
                <a:gd name="T12" fmla="*/ 115484 w 59"/>
                <a:gd name="T13" fmla="*/ 2011 h 15"/>
                <a:gd name="T14" fmla="*/ 117475 w 59"/>
                <a:gd name="T15" fmla="*/ 10054 h 15"/>
                <a:gd name="T16" fmla="*/ 115484 w 59"/>
                <a:gd name="T17" fmla="*/ 1206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15">
                  <a:moveTo>
                    <a:pt x="58" y="6"/>
                  </a:moveTo>
                  <a:cubicBezTo>
                    <a:pt x="2" y="15"/>
                    <a:pt x="2" y="15"/>
                    <a:pt x="2" y="15"/>
                  </a:cubicBezTo>
                  <a:cubicBezTo>
                    <a:pt x="1" y="15"/>
                    <a:pt x="1" y="15"/>
                    <a:pt x="1" y="14"/>
                  </a:cubicBezTo>
                  <a:cubicBezTo>
                    <a:pt x="0" y="10"/>
                    <a:pt x="0" y="10"/>
                    <a:pt x="0" y="10"/>
                  </a:cubicBezTo>
                  <a:cubicBezTo>
                    <a:pt x="0" y="10"/>
                    <a:pt x="1" y="9"/>
                    <a:pt x="1" y="9"/>
                  </a:cubicBezTo>
                  <a:cubicBezTo>
                    <a:pt x="57" y="1"/>
                    <a:pt x="57" y="1"/>
                    <a:pt x="57" y="1"/>
                  </a:cubicBezTo>
                  <a:cubicBezTo>
                    <a:pt x="58" y="0"/>
                    <a:pt x="58" y="1"/>
                    <a:pt x="58" y="1"/>
                  </a:cubicBezTo>
                  <a:cubicBezTo>
                    <a:pt x="59" y="5"/>
                    <a:pt x="59" y="5"/>
                    <a:pt x="59" y="5"/>
                  </a:cubicBezTo>
                  <a:cubicBezTo>
                    <a:pt x="59" y="6"/>
                    <a:pt x="59" y="6"/>
                    <a:pt x="5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0" name="Freeform 705"/>
            <p:cNvSpPr>
              <a:spLocks/>
            </p:cNvSpPr>
            <p:nvPr/>
          </p:nvSpPr>
          <p:spPr bwMode="auto">
            <a:xfrm>
              <a:off x="7893050" y="4995631"/>
              <a:ext cx="277812" cy="53975"/>
            </a:xfrm>
            <a:custGeom>
              <a:avLst/>
              <a:gdLst>
                <a:gd name="T0" fmla="*/ 273843 w 140"/>
                <a:gd name="T1" fmla="*/ 11994 h 27"/>
                <a:gd name="T2" fmla="*/ 3969 w 140"/>
                <a:gd name="T3" fmla="*/ 53975 h 27"/>
                <a:gd name="T4" fmla="*/ 0 w 140"/>
                <a:gd name="T5" fmla="*/ 51976 h 27"/>
                <a:gd name="T6" fmla="*/ 0 w 140"/>
                <a:gd name="T7" fmla="*/ 45979 h 27"/>
                <a:gd name="T8" fmla="*/ 1984 w 140"/>
                <a:gd name="T9" fmla="*/ 41981 h 27"/>
                <a:gd name="T10" fmla="*/ 273843 w 140"/>
                <a:gd name="T11" fmla="*/ 0 h 27"/>
                <a:gd name="T12" fmla="*/ 275828 w 140"/>
                <a:gd name="T13" fmla="*/ 1999 h 27"/>
                <a:gd name="T14" fmla="*/ 277812 w 140"/>
                <a:gd name="T15" fmla="*/ 7996 h 27"/>
                <a:gd name="T16" fmla="*/ 273843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1" name="Freeform 706"/>
            <p:cNvSpPr>
              <a:spLocks/>
            </p:cNvSpPr>
            <p:nvPr/>
          </p:nvSpPr>
          <p:spPr bwMode="auto">
            <a:xfrm>
              <a:off x="7894638" y="5016269"/>
              <a:ext cx="279400" cy="53975"/>
            </a:xfrm>
            <a:custGeom>
              <a:avLst/>
              <a:gdLst>
                <a:gd name="T0" fmla="*/ 277404 w 140"/>
                <a:gd name="T1" fmla="*/ 11994 h 27"/>
                <a:gd name="T2" fmla="*/ 3991 w 140"/>
                <a:gd name="T3" fmla="*/ 53975 h 27"/>
                <a:gd name="T4" fmla="*/ 1996 w 140"/>
                <a:gd name="T5" fmla="*/ 51976 h 27"/>
                <a:gd name="T6" fmla="*/ 0 w 140"/>
                <a:gd name="T7" fmla="*/ 45979 h 27"/>
                <a:gd name="T8" fmla="*/ 3991 w 140"/>
                <a:gd name="T9" fmla="*/ 41981 h 27"/>
                <a:gd name="T10" fmla="*/ 275409 w 140"/>
                <a:gd name="T11" fmla="*/ 0 h 27"/>
                <a:gd name="T12" fmla="*/ 279400 w 140"/>
                <a:gd name="T13" fmla="*/ 1999 h 27"/>
                <a:gd name="T14" fmla="*/ 279400 w 140"/>
                <a:gd name="T15" fmla="*/ 7996 h 27"/>
                <a:gd name="T16" fmla="*/ 277404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2" y="21"/>
                  </a:cubicBezTo>
                  <a:cubicBezTo>
                    <a:pt x="138" y="0"/>
                    <a:pt x="138" y="0"/>
                    <a:pt x="138" y="0"/>
                  </a:cubicBezTo>
                  <a:cubicBezTo>
                    <a:pt x="139" y="0"/>
                    <a:pt x="140" y="0"/>
                    <a:pt x="140"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2" name="Freeform 707"/>
            <p:cNvSpPr>
              <a:spLocks/>
            </p:cNvSpPr>
            <p:nvPr/>
          </p:nvSpPr>
          <p:spPr bwMode="auto">
            <a:xfrm>
              <a:off x="7899400" y="5035319"/>
              <a:ext cx="277812" cy="53975"/>
            </a:xfrm>
            <a:custGeom>
              <a:avLst/>
              <a:gdLst>
                <a:gd name="T0" fmla="*/ 275828 w 140"/>
                <a:gd name="T1" fmla="*/ 11994 h 27"/>
                <a:gd name="T2" fmla="*/ 3969 w 140"/>
                <a:gd name="T3" fmla="*/ 53975 h 27"/>
                <a:gd name="T4" fmla="*/ 1984 w 140"/>
                <a:gd name="T5" fmla="*/ 51976 h 27"/>
                <a:gd name="T6" fmla="*/ 0 w 140"/>
                <a:gd name="T7" fmla="*/ 45979 h 27"/>
                <a:gd name="T8" fmla="*/ 1984 w 140"/>
                <a:gd name="T9" fmla="*/ 43980 h 27"/>
                <a:gd name="T10" fmla="*/ 273843 w 140"/>
                <a:gd name="T11" fmla="*/ 0 h 27"/>
                <a:gd name="T12" fmla="*/ 275828 w 140"/>
                <a:gd name="T13" fmla="*/ 1999 h 27"/>
                <a:gd name="T14" fmla="*/ 277812 w 140"/>
                <a:gd name="T15" fmla="*/ 7996 h 27"/>
                <a:gd name="T16" fmla="*/ 275828 w 140"/>
                <a:gd name="T17" fmla="*/ 11994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 h="27">
                  <a:moveTo>
                    <a:pt x="139" y="6"/>
                  </a:moveTo>
                  <a:cubicBezTo>
                    <a:pt x="2" y="27"/>
                    <a:pt x="2" y="27"/>
                    <a:pt x="2" y="27"/>
                  </a:cubicBezTo>
                  <a:cubicBezTo>
                    <a:pt x="1" y="27"/>
                    <a:pt x="1" y="27"/>
                    <a:pt x="1"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3" name="Freeform 708"/>
            <p:cNvSpPr>
              <a:spLocks/>
            </p:cNvSpPr>
            <p:nvPr/>
          </p:nvSpPr>
          <p:spPr bwMode="auto">
            <a:xfrm>
              <a:off x="10298113" y="4209819"/>
              <a:ext cx="158750" cy="188913"/>
            </a:xfrm>
            <a:custGeom>
              <a:avLst/>
              <a:gdLst>
                <a:gd name="T0" fmla="*/ 130969 w 80"/>
                <a:gd name="T1" fmla="*/ 71588 h 95"/>
                <a:gd name="T2" fmla="*/ 134938 w 80"/>
                <a:gd name="T3" fmla="*/ 15908 h 95"/>
                <a:gd name="T4" fmla="*/ 83344 w 80"/>
                <a:gd name="T5" fmla="*/ 37783 h 95"/>
                <a:gd name="T6" fmla="*/ 0 w 80"/>
                <a:gd name="T7" fmla="*/ 155108 h 95"/>
                <a:gd name="T8" fmla="*/ 31750 w 80"/>
                <a:gd name="T9" fmla="*/ 161073 h 95"/>
                <a:gd name="T10" fmla="*/ 47625 w 80"/>
                <a:gd name="T11" fmla="*/ 188913 h 95"/>
                <a:gd name="T12" fmla="*/ 130969 w 80"/>
                <a:gd name="T13" fmla="*/ 71588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95">
                  <a:moveTo>
                    <a:pt x="66" y="36"/>
                  </a:moveTo>
                  <a:cubicBezTo>
                    <a:pt x="80" y="17"/>
                    <a:pt x="68" y="8"/>
                    <a:pt x="68" y="8"/>
                  </a:cubicBezTo>
                  <a:cubicBezTo>
                    <a:pt x="68" y="8"/>
                    <a:pt x="55" y="0"/>
                    <a:pt x="42" y="19"/>
                  </a:cubicBezTo>
                  <a:cubicBezTo>
                    <a:pt x="28" y="38"/>
                    <a:pt x="0" y="78"/>
                    <a:pt x="0" y="78"/>
                  </a:cubicBezTo>
                  <a:cubicBezTo>
                    <a:pt x="0" y="78"/>
                    <a:pt x="11" y="77"/>
                    <a:pt x="16" y="81"/>
                  </a:cubicBezTo>
                  <a:cubicBezTo>
                    <a:pt x="22" y="84"/>
                    <a:pt x="24" y="95"/>
                    <a:pt x="24" y="95"/>
                  </a:cubicBezTo>
                  <a:cubicBezTo>
                    <a:pt x="24" y="95"/>
                    <a:pt x="53" y="55"/>
                    <a:pt x="66" y="3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4" name="Freeform 709"/>
            <p:cNvSpPr>
              <a:spLocks/>
            </p:cNvSpPr>
            <p:nvPr/>
          </p:nvSpPr>
          <p:spPr bwMode="auto">
            <a:xfrm>
              <a:off x="10407650" y="4249506"/>
              <a:ext cx="7937" cy="7938"/>
            </a:xfrm>
            <a:custGeom>
              <a:avLst/>
              <a:gdLst>
                <a:gd name="T0" fmla="*/ 5953 w 4"/>
                <a:gd name="T1" fmla="*/ 5954 h 4"/>
                <a:gd name="T2" fmla="*/ 1984 w 4"/>
                <a:gd name="T3" fmla="*/ 7938 h 4"/>
                <a:gd name="T4" fmla="*/ 1984 w 4"/>
                <a:gd name="T5" fmla="*/ 1985 h 4"/>
                <a:gd name="T6" fmla="*/ 5953 w 4"/>
                <a:gd name="T7" fmla="*/ 1985 h 4"/>
                <a:gd name="T8" fmla="*/ 5953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5" name="Freeform 710"/>
            <p:cNvSpPr>
              <a:spLocks/>
            </p:cNvSpPr>
            <p:nvPr/>
          </p:nvSpPr>
          <p:spPr bwMode="auto">
            <a:xfrm>
              <a:off x="10398125" y="4262206"/>
              <a:ext cx="7937" cy="9525"/>
            </a:xfrm>
            <a:custGeom>
              <a:avLst/>
              <a:gdLst>
                <a:gd name="T0" fmla="*/ 5953 w 4"/>
                <a:gd name="T1" fmla="*/ 7144 h 4"/>
                <a:gd name="T2" fmla="*/ 1984 w 4"/>
                <a:gd name="T3" fmla="*/ 9525 h 4"/>
                <a:gd name="T4" fmla="*/ 1984 w 4"/>
                <a:gd name="T5" fmla="*/ 2381 h 4"/>
                <a:gd name="T6" fmla="*/ 5953 w 4"/>
                <a:gd name="T7" fmla="*/ 2381 h 4"/>
                <a:gd name="T8" fmla="*/ 5953 w 4"/>
                <a:gd name="T9" fmla="*/ 714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6" name="Freeform 711"/>
            <p:cNvSpPr>
              <a:spLocks/>
            </p:cNvSpPr>
            <p:nvPr/>
          </p:nvSpPr>
          <p:spPr bwMode="auto">
            <a:xfrm>
              <a:off x="10388600" y="4276494"/>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0" y="3"/>
                    <a:pt x="0" y="2"/>
                    <a:pt x="1" y="1"/>
                  </a:cubicBezTo>
                  <a:cubicBezTo>
                    <a:pt x="1" y="1"/>
                    <a:pt x="2" y="0"/>
                    <a:pt x="3" y="1"/>
                  </a:cubicBezTo>
                  <a:cubicBezTo>
                    <a:pt x="4" y="1"/>
                    <a:pt x="4" y="3"/>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7" name="Freeform 712"/>
            <p:cNvSpPr>
              <a:spLocks/>
            </p:cNvSpPr>
            <p:nvPr/>
          </p:nvSpPr>
          <p:spPr bwMode="auto">
            <a:xfrm>
              <a:off x="10377488" y="4290781"/>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1"/>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8" name="Freeform 713"/>
            <p:cNvSpPr>
              <a:spLocks/>
            </p:cNvSpPr>
            <p:nvPr/>
          </p:nvSpPr>
          <p:spPr bwMode="auto">
            <a:xfrm>
              <a:off x="10367963" y="4305069"/>
              <a:ext cx="7937" cy="7938"/>
            </a:xfrm>
            <a:custGeom>
              <a:avLst/>
              <a:gdLst>
                <a:gd name="T0" fmla="*/ 7937 w 4"/>
                <a:gd name="T1" fmla="*/ 5954 h 4"/>
                <a:gd name="T2" fmla="*/ 1984 w 4"/>
                <a:gd name="T3" fmla="*/ 7938 h 4"/>
                <a:gd name="T4" fmla="*/ 1984 w 4"/>
                <a:gd name="T5" fmla="*/ 1985 h 4"/>
                <a:gd name="T6" fmla="*/ 5953 w 4"/>
                <a:gd name="T7" fmla="*/ 1985 h 4"/>
                <a:gd name="T8" fmla="*/ 7937 w 4"/>
                <a:gd name="T9" fmla="*/ 595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4">
                  <a:moveTo>
                    <a:pt x="4" y="3"/>
                  </a:moveTo>
                  <a:cubicBezTo>
                    <a:pt x="3" y="4"/>
                    <a:pt x="2" y="4"/>
                    <a:pt x="1" y="4"/>
                  </a:cubicBezTo>
                  <a:cubicBezTo>
                    <a:pt x="1" y="3"/>
                    <a:pt x="0" y="2"/>
                    <a:pt x="1" y="1"/>
                  </a:cubicBezTo>
                  <a:cubicBezTo>
                    <a:pt x="1" y="0"/>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69" name="Freeform 714"/>
            <p:cNvSpPr>
              <a:spLocks/>
            </p:cNvSpPr>
            <p:nvPr/>
          </p:nvSpPr>
          <p:spPr bwMode="auto">
            <a:xfrm>
              <a:off x="10129838" y="4447944"/>
              <a:ext cx="157162" cy="188913"/>
            </a:xfrm>
            <a:custGeom>
              <a:avLst/>
              <a:gdLst>
                <a:gd name="T0" fmla="*/ 75597 w 79"/>
                <a:gd name="T1" fmla="*/ 151130 h 95"/>
                <a:gd name="T2" fmla="*/ 21883 w 79"/>
                <a:gd name="T3" fmla="*/ 173005 h 95"/>
                <a:gd name="T4" fmla="*/ 25862 w 79"/>
                <a:gd name="T5" fmla="*/ 115336 h 95"/>
                <a:gd name="T6" fmla="*/ 109417 w 79"/>
                <a:gd name="T7" fmla="*/ 0 h 95"/>
                <a:gd name="T8" fmla="*/ 127321 w 79"/>
                <a:gd name="T9" fmla="*/ 25851 h 95"/>
                <a:gd name="T10" fmla="*/ 157162 w 79"/>
                <a:gd name="T11" fmla="*/ 33805 h 95"/>
                <a:gd name="T12" fmla="*/ 75597 w 79"/>
                <a:gd name="T13" fmla="*/ 151130 h 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95">
                  <a:moveTo>
                    <a:pt x="38" y="76"/>
                  </a:moveTo>
                  <a:cubicBezTo>
                    <a:pt x="24" y="95"/>
                    <a:pt x="11" y="87"/>
                    <a:pt x="11" y="87"/>
                  </a:cubicBezTo>
                  <a:cubicBezTo>
                    <a:pt x="11" y="87"/>
                    <a:pt x="0" y="77"/>
                    <a:pt x="13" y="58"/>
                  </a:cubicBezTo>
                  <a:cubicBezTo>
                    <a:pt x="27" y="40"/>
                    <a:pt x="55" y="0"/>
                    <a:pt x="55" y="0"/>
                  </a:cubicBezTo>
                  <a:cubicBezTo>
                    <a:pt x="55" y="0"/>
                    <a:pt x="58" y="11"/>
                    <a:pt x="64" y="13"/>
                  </a:cubicBezTo>
                  <a:cubicBezTo>
                    <a:pt x="68" y="18"/>
                    <a:pt x="79" y="17"/>
                    <a:pt x="79" y="17"/>
                  </a:cubicBezTo>
                  <a:cubicBezTo>
                    <a:pt x="79" y="17"/>
                    <a:pt x="51" y="57"/>
                    <a:pt x="38" y="7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715"/>
            <p:cNvSpPr>
              <a:spLocks/>
            </p:cNvSpPr>
            <p:nvPr/>
          </p:nvSpPr>
          <p:spPr bwMode="auto">
            <a:xfrm>
              <a:off x="10210800" y="4347931"/>
              <a:ext cx="157162" cy="158750"/>
            </a:xfrm>
            <a:custGeom>
              <a:avLst/>
              <a:gdLst>
                <a:gd name="T0" fmla="*/ 21883 w 79"/>
                <a:gd name="T1" fmla="*/ 38180 h 79"/>
                <a:gd name="T2" fmla="*/ 37798 w 79"/>
                <a:gd name="T3" fmla="*/ 136646 h 79"/>
                <a:gd name="T4" fmla="*/ 135279 w 79"/>
                <a:gd name="T5" fmla="*/ 120570 h 79"/>
                <a:gd name="T6" fmla="*/ 119364 w 79"/>
                <a:gd name="T7" fmla="*/ 22104 h 79"/>
                <a:gd name="T8" fmla="*/ 21883 w 79"/>
                <a:gd name="T9" fmla="*/ 3818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79">
                  <a:moveTo>
                    <a:pt x="11" y="19"/>
                  </a:moveTo>
                  <a:cubicBezTo>
                    <a:pt x="0" y="35"/>
                    <a:pt x="3" y="57"/>
                    <a:pt x="19" y="68"/>
                  </a:cubicBezTo>
                  <a:cubicBezTo>
                    <a:pt x="35" y="79"/>
                    <a:pt x="57" y="76"/>
                    <a:pt x="68" y="60"/>
                  </a:cubicBezTo>
                  <a:cubicBezTo>
                    <a:pt x="79" y="44"/>
                    <a:pt x="76" y="22"/>
                    <a:pt x="60" y="11"/>
                  </a:cubicBezTo>
                  <a:cubicBezTo>
                    <a:pt x="44" y="0"/>
                    <a:pt x="22" y="4"/>
                    <a:pt x="11" y="19"/>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Freeform 716"/>
            <p:cNvSpPr>
              <a:spLocks/>
            </p:cNvSpPr>
            <p:nvPr/>
          </p:nvSpPr>
          <p:spPr bwMode="auto">
            <a:xfrm>
              <a:off x="10221913" y="4360631"/>
              <a:ext cx="134937" cy="133350"/>
            </a:xfrm>
            <a:custGeom>
              <a:avLst/>
              <a:gdLst>
                <a:gd name="T0" fmla="*/ 18126 w 67"/>
                <a:gd name="T1" fmla="*/ 31845 h 67"/>
                <a:gd name="T2" fmla="*/ 32224 w 67"/>
                <a:gd name="T3" fmla="*/ 115437 h 67"/>
                <a:gd name="T4" fmla="*/ 116811 w 67"/>
                <a:gd name="T5" fmla="*/ 101505 h 67"/>
                <a:gd name="T6" fmla="*/ 102713 w 67"/>
                <a:gd name="T7" fmla="*/ 19903 h 67"/>
                <a:gd name="T8" fmla="*/ 18126 w 67"/>
                <a:gd name="T9" fmla="*/ 31845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7">
                  <a:moveTo>
                    <a:pt x="9" y="16"/>
                  </a:moveTo>
                  <a:cubicBezTo>
                    <a:pt x="0" y="30"/>
                    <a:pt x="3" y="48"/>
                    <a:pt x="16" y="58"/>
                  </a:cubicBezTo>
                  <a:cubicBezTo>
                    <a:pt x="30" y="67"/>
                    <a:pt x="48" y="64"/>
                    <a:pt x="58" y="51"/>
                  </a:cubicBezTo>
                  <a:cubicBezTo>
                    <a:pt x="67" y="38"/>
                    <a:pt x="64" y="19"/>
                    <a:pt x="51" y="10"/>
                  </a:cubicBezTo>
                  <a:cubicBezTo>
                    <a:pt x="37" y="0"/>
                    <a:pt x="19" y="3"/>
                    <a:pt x="9" y="16"/>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2" name="Freeform 717"/>
            <p:cNvSpPr>
              <a:spLocks/>
            </p:cNvSpPr>
            <p:nvPr/>
          </p:nvSpPr>
          <p:spPr bwMode="auto">
            <a:xfrm>
              <a:off x="10315575" y="4382856"/>
              <a:ext cx="6350" cy="7938"/>
            </a:xfrm>
            <a:custGeom>
              <a:avLst/>
              <a:gdLst>
                <a:gd name="T0" fmla="*/ 0 w 4"/>
                <a:gd name="T1" fmla="*/ 7938 h 5"/>
                <a:gd name="T2" fmla="*/ 0 w 4"/>
                <a:gd name="T3" fmla="*/ 7938 h 5"/>
                <a:gd name="T4" fmla="*/ 3175 w 4"/>
                <a:gd name="T5" fmla="*/ 7938 h 5"/>
                <a:gd name="T6" fmla="*/ 6350 w 4"/>
                <a:gd name="T7" fmla="*/ 1588 h 5"/>
                <a:gd name="T8" fmla="*/ 6350 w 4"/>
                <a:gd name="T9" fmla="*/ 0 h 5"/>
                <a:gd name="T10" fmla="*/ 4763 w 4"/>
                <a:gd name="T11" fmla="*/ 0 h 5"/>
                <a:gd name="T12" fmla="*/ 0 w 4"/>
                <a:gd name="T13" fmla="*/ 6350 h 5"/>
                <a:gd name="T14" fmla="*/ 0 w 4"/>
                <a:gd name="T15" fmla="*/ 7938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5"/>
                  </a:moveTo>
                  <a:lnTo>
                    <a:pt x="0" y="5"/>
                  </a:lnTo>
                  <a:lnTo>
                    <a:pt x="2" y="5"/>
                  </a:lnTo>
                  <a:lnTo>
                    <a:pt x="4" y="1"/>
                  </a:lnTo>
                  <a:lnTo>
                    <a:pt x="4" y="0"/>
                  </a:lnTo>
                  <a:lnTo>
                    <a:pt x="3" y="0"/>
                  </a:lnTo>
                  <a:lnTo>
                    <a:pt x="0" y="4"/>
                  </a:lnTo>
                  <a:lnTo>
                    <a:pt x="0" y="5"/>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Freeform 718"/>
            <p:cNvSpPr>
              <a:spLocks/>
            </p:cNvSpPr>
            <p:nvPr/>
          </p:nvSpPr>
          <p:spPr bwMode="auto">
            <a:xfrm>
              <a:off x="10326688" y="4397144"/>
              <a:ext cx="7937" cy="4763"/>
            </a:xfrm>
            <a:custGeom>
              <a:avLst/>
              <a:gdLst>
                <a:gd name="T0" fmla="*/ 0 w 5"/>
                <a:gd name="T1" fmla="*/ 4763 h 3"/>
                <a:gd name="T2" fmla="*/ 0 w 5"/>
                <a:gd name="T3" fmla="*/ 4763 h 3"/>
                <a:gd name="T4" fmla="*/ 3175 w 5"/>
                <a:gd name="T5" fmla="*/ 4763 h 3"/>
                <a:gd name="T6" fmla="*/ 7937 w 5"/>
                <a:gd name="T7" fmla="*/ 1588 h 3"/>
                <a:gd name="T8" fmla="*/ 7937 w 5"/>
                <a:gd name="T9" fmla="*/ 0 h 3"/>
                <a:gd name="T10" fmla="*/ 4762 w 5"/>
                <a:gd name="T11" fmla="*/ 0 h 3"/>
                <a:gd name="T12" fmla="*/ 1587 w 5"/>
                <a:gd name="T13" fmla="*/ 3175 h 3"/>
                <a:gd name="T14" fmla="*/ 0 w 5"/>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3"/>
                  </a:moveTo>
                  <a:lnTo>
                    <a:pt x="0" y="3"/>
                  </a:lnTo>
                  <a:lnTo>
                    <a:pt x="2" y="3"/>
                  </a:lnTo>
                  <a:lnTo>
                    <a:pt x="5" y="1"/>
                  </a:lnTo>
                  <a:lnTo>
                    <a:pt x="5" y="0"/>
                  </a:lnTo>
                  <a:lnTo>
                    <a:pt x="3" y="0"/>
                  </a:lnTo>
                  <a:lnTo>
                    <a:pt x="1" y="2"/>
                  </a:lnTo>
                  <a:lnTo>
                    <a:pt x="0"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4" name="Freeform 719"/>
            <p:cNvSpPr>
              <a:spLocks/>
            </p:cNvSpPr>
            <p:nvPr/>
          </p:nvSpPr>
          <p:spPr bwMode="auto">
            <a:xfrm>
              <a:off x="10334625" y="4413019"/>
              <a:ext cx="9525" cy="4763"/>
            </a:xfrm>
            <a:custGeom>
              <a:avLst/>
              <a:gdLst>
                <a:gd name="T0" fmla="*/ 0 w 5"/>
                <a:gd name="T1" fmla="*/ 3175 h 3"/>
                <a:gd name="T2" fmla="*/ 0 w 5"/>
                <a:gd name="T3" fmla="*/ 3175 h 3"/>
                <a:gd name="T4" fmla="*/ 1905 w 5"/>
                <a:gd name="T5" fmla="*/ 4763 h 3"/>
                <a:gd name="T6" fmla="*/ 7620 w 5"/>
                <a:gd name="T7" fmla="*/ 3175 h 3"/>
                <a:gd name="T8" fmla="*/ 7620 w 5"/>
                <a:gd name="T9" fmla="*/ 1588 h 3"/>
                <a:gd name="T10" fmla="*/ 5715 w 5"/>
                <a:gd name="T11" fmla="*/ 0 h 3"/>
                <a:gd name="T12" fmla="*/ 0 w 5"/>
                <a:gd name="T13" fmla="*/ 1588 h 3"/>
                <a:gd name="T14" fmla="*/ 0 w 5"/>
                <a:gd name="T15" fmla="*/ 3175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2"/>
                  </a:moveTo>
                  <a:cubicBezTo>
                    <a:pt x="0" y="2"/>
                    <a:pt x="0" y="2"/>
                    <a:pt x="0" y="2"/>
                  </a:cubicBezTo>
                  <a:cubicBezTo>
                    <a:pt x="0" y="2"/>
                    <a:pt x="0" y="3"/>
                    <a:pt x="1" y="3"/>
                  </a:cubicBezTo>
                  <a:cubicBezTo>
                    <a:pt x="4" y="2"/>
                    <a:pt x="4" y="2"/>
                    <a:pt x="4" y="2"/>
                  </a:cubicBezTo>
                  <a:cubicBezTo>
                    <a:pt x="4" y="2"/>
                    <a:pt x="5" y="1"/>
                    <a:pt x="4" y="1"/>
                  </a:cubicBezTo>
                  <a:cubicBezTo>
                    <a:pt x="4" y="0"/>
                    <a:pt x="4" y="0"/>
                    <a:pt x="3" y="0"/>
                  </a:cubicBezTo>
                  <a:cubicBezTo>
                    <a:pt x="0" y="1"/>
                    <a:pt x="0" y="1"/>
                    <a:pt x="0" y="1"/>
                  </a:cubicBezTo>
                  <a:cubicBezTo>
                    <a:pt x="0" y="1"/>
                    <a:pt x="0" y="2"/>
                    <a:pt x="0"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5" name="Freeform 720"/>
            <p:cNvSpPr>
              <a:spLocks/>
            </p:cNvSpPr>
            <p:nvPr/>
          </p:nvSpPr>
          <p:spPr bwMode="auto">
            <a:xfrm>
              <a:off x="10334625" y="4430481"/>
              <a:ext cx="9525" cy="3175"/>
            </a:xfrm>
            <a:custGeom>
              <a:avLst/>
              <a:gdLst>
                <a:gd name="T0" fmla="*/ 0 w 5"/>
                <a:gd name="T1" fmla="*/ 1588 h 2"/>
                <a:gd name="T2" fmla="*/ 0 w 5"/>
                <a:gd name="T3" fmla="*/ 1588 h 2"/>
                <a:gd name="T4" fmla="*/ 1905 w 5"/>
                <a:gd name="T5" fmla="*/ 3175 h 2"/>
                <a:gd name="T6" fmla="*/ 7620 w 5"/>
                <a:gd name="T7" fmla="*/ 3175 h 2"/>
                <a:gd name="T8" fmla="*/ 9525 w 5"/>
                <a:gd name="T9" fmla="*/ 1588 h 2"/>
                <a:gd name="T10" fmla="*/ 7620 w 5"/>
                <a:gd name="T11" fmla="*/ 1588 h 2"/>
                <a:gd name="T12" fmla="*/ 1905 w 5"/>
                <a:gd name="T13" fmla="*/ 0 h 2"/>
                <a:gd name="T14" fmla="*/ 0 w 5"/>
                <a:gd name="T15" fmla="*/ 1588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0" y="1"/>
                  </a:moveTo>
                  <a:cubicBezTo>
                    <a:pt x="0" y="1"/>
                    <a:pt x="0" y="1"/>
                    <a:pt x="0" y="1"/>
                  </a:cubicBezTo>
                  <a:cubicBezTo>
                    <a:pt x="0" y="1"/>
                    <a:pt x="1" y="2"/>
                    <a:pt x="1" y="2"/>
                  </a:cubicBezTo>
                  <a:cubicBezTo>
                    <a:pt x="4" y="2"/>
                    <a:pt x="4" y="2"/>
                    <a:pt x="4" y="2"/>
                  </a:cubicBezTo>
                  <a:cubicBezTo>
                    <a:pt x="5" y="2"/>
                    <a:pt x="5" y="2"/>
                    <a:pt x="5" y="1"/>
                  </a:cubicBezTo>
                  <a:cubicBezTo>
                    <a:pt x="5" y="1"/>
                    <a:pt x="5" y="1"/>
                    <a:pt x="4" y="1"/>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6" name="Freeform 721"/>
            <p:cNvSpPr>
              <a:spLocks/>
            </p:cNvSpPr>
            <p:nvPr/>
          </p:nvSpPr>
          <p:spPr bwMode="auto">
            <a:xfrm>
              <a:off x="10329863" y="4446356"/>
              <a:ext cx="9525" cy="6350"/>
            </a:xfrm>
            <a:custGeom>
              <a:avLst/>
              <a:gdLst>
                <a:gd name="T0" fmla="*/ 0 w 5"/>
                <a:gd name="T1" fmla="*/ 2117 h 3"/>
                <a:gd name="T2" fmla="*/ 0 w 5"/>
                <a:gd name="T3" fmla="*/ 2117 h 3"/>
                <a:gd name="T4" fmla="*/ 1905 w 5"/>
                <a:gd name="T5" fmla="*/ 4233 h 3"/>
                <a:gd name="T6" fmla="*/ 7620 w 5"/>
                <a:gd name="T7" fmla="*/ 6350 h 3"/>
                <a:gd name="T8" fmla="*/ 9525 w 5"/>
                <a:gd name="T9" fmla="*/ 6350 h 3"/>
                <a:gd name="T10" fmla="*/ 7620 w 5"/>
                <a:gd name="T11" fmla="*/ 4233 h 3"/>
                <a:gd name="T12" fmla="*/ 1905 w 5"/>
                <a:gd name="T13" fmla="*/ 0 h 3"/>
                <a:gd name="T14" fmla="*/ 0 w 5"/>
                <a:gd name="T15" fmla="*/ 2117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0" y="1"/>
                  </a:moveTo>
                  <a:cubicBezTo>
                    <a:pt x="0" y="1"/>
                    <a:pt x="0" y="1"/>
                    <a:pt x="0" y="1"/>
                  </a:cubicBezTo>
                  <a:cubicBezTo>
                    <a:pt x="0" y="1"/>
                    <a:pt x="0" y="1"/>
                    <a:pt x="1" y="2"/>
                  </a:cubicBezTo>
                  <a:cubicBezTo>
                    <a:pt x="4" y="3"/>
                    <a:pt x="4" y="3"/>
                    <a:pt x="4" y="3"/>
                  </a:cubicBezTo>
                  <a:cubicBezTo>
                    <a:pt x="4" y="3"/>
                    <a:pt x="4" y="3"/>
                    <a:pt x="5" y="3"/>
                  </a:cubicBezTo>
                  <a:cubicBezTo>
                    <a:pt x="5" y="2"/>
                    <a:pt x="5" y="2"/>
                    <a:pt x="4" y="2"/>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7" name="Freeform 722"/>
            <p:cNvSpPr>
              <a:spLocks/>
            </p:cNvSpPr>
            <p:nvPr/>
          </p:nvSpPr>
          <p:spPr bwMode="auto">
            <a:xfrm>
              <a:off x="10321925" y="4460644"/>
              <a:ext cx="6350" cy="7938"/>
            </a:xfrm>
            <a:custGeom>
              <a:avLst/>
              <a:gdLst>
                <a:gd name="T0" fmla="*/ 0 w 4"/>
                <a:gd name="T1" fmla="*/ 0 h 5"/>
                <a:gd name="T2" fmla="*/ 0 w 4"/>
                <a:gd name="T3" fmla="*/ 0 h 5"/>
                <a:gd name="T4" fmla="*/ 0 w 4"/>
                <a:gd name="T5" fmla="*/ 1588 h 5"/>
                <a:gd name="T6" fmla="*/ 4763 w 4"/>
                <a:gd name="T7" fmla="*/ 7938 h 5"/>
                <a:gd name="T8" fmla="*/ 6350 w 4"/>
                <a:gd name="T9" fmla="*/ 7938 h 5"/>
                <a:gd name="T10" fmla="*/ 6350 w 4"/>
                <a:gd name="T11" fmla="*/ 3175 h 5"/>
                <a:gd name="T12" fmla="*/ 1588 w 4"/>
                <a:gd name="T13" fmla="*/ 0 h 5"/>
                <a:gd name="T14" fmla="*/ 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0" y="0"/>
                  </a:moveTo>
                  <a:lnTo>
                    <a:pt x="0" y="0"/>
                  </a:lnTo>
                  <a:lnTo>
                    <a:pt x="0" y="1"/>
                  </a:lnTo>
                  <a:lnTo>
                    <a:pt x="3" y="5"/>
                  </a:lnTo>
                  <a:lnTo>
                    <a:pt x="4" y="5"/>
                  </a:lnTo>
                  <a:lnTo>
                    <a:pt x="4" y="2"/>
                  </a:lnTo>
                  <a:lnTo>
                    <a:pt x="1" y="0"/>
                  </a:lnTo>
                  <a:lnTo>
                    <a:pt x="0"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8" name="Freeform 723"/>
            <p:cNvSpPr>
              <a:spLocks/>
            </p:cNvSpPr>
            <p:nvPr/>
          </p:nvSpPr>
          <p:spPr bwMode="auto">
            <a:xfrm>
              <a:off x="10306050" y="4468581"/>
              <a:ext cx="7937" cy="9525"/>
            </a:xfrm>
            <a:custGeom>
              <a:avLst/>
              <a:gdLst>
                <a:gd name="T0" fmla="*/ 1984 w 4"/>
                <a:gd name="T1" fmla="*/ 1905 h 5"/>
                <a:gd name="T2" fmla="*/ 1984 w 4"/>
                <a:gd name="T3" fmla="*/ 1905 h 5"/>
                <a:gd name="T4" fmla="*/ 1984 w 4"/>
                <a:gd name="T5" fmla="*/ 3810 h 5"/>
                <a:gd name="T6" fmla="*/ 3969 w 4"/>
                <a:gd name="T7" fmla="*/ 9525 h 5"/>
                <a:gd name="T8" fmla="*/ 5953 w 4"/>
                <a:gd name="T9" fmla="*/ 9525 h 5"/>
                <a:gd name="T10" fmla="*/ 5953 w 4"/>
                <a:gd name="T11" fmla="*/ 7620 h 5"/>
                <a:gd name="T12" fmla="*/ 3969 w 4"/>
                <a:gd name="T13" fmla="*/ 1905 h 5"/>
                <a:gd name="T14" fmla="*/ 1984 w 4"/>
                <a:gd name="T15" fmla="*/ 190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1" y="1"/>
                  </a:moveTo>
                  <a:cubicBezTo>
                    <a:pt x="1" y="1"/>
                    <a:pt x="1" y="1"/>
                    <a:pt x="1" y="1"/>
                  </a:cubicBezTo>
                  <a:cubicBezTo>
                    <a:pt x="1" y="1"/>
                    <a:pt x="0" y="1"/>
                    <a:pt x="1" y="2"/>
                  </a:cubicBezTo>
                  <a:cubicBezTo>
                    <a:pt x="2" y="5"/>
                    <a:pt x="2" y="5"/>
                    <a:pt x="2" y="5"/>
                  </a:cubicBezTo>
                  <a:cubicBezTo>
                    <a:pt x="2" y="5"/>
                    <a:pt x="3" y="5"/>
                    <a:pt x="3" y="5"/>
                  </a:cubicBezTo>
                  <a:cubicBezTo>
                    <a:pt x="3" y="5"/>
                    <a:pt x="4" y="4"/>
                    <a:pt x="3" y="4"/>
                  </a:cubicBezTo>
                  <a:cubicBezTo>
                    <a:pt x="2" y="1"/>
                    <a:pt x="2" y="1"/>
                    <a:pt x="2" y="1"/>
                  </a:cubicBezTo>
                  <a:cubicBezTo>
                    <a:pt x="2" y="1"/>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9" name="Freeform 724"/>
            <p:cNvSpPr>
              <a:spLocks/>
            </p:cNvSpPr>
            <p:nvPr/>
          </p:nvSpPr>
          <p:spPr bwMode="auto">
            <a:xfrm>
              <a:off x="10291763" y="4473344"/>
              <a:ext cx="3175" cy="11113"/>
            </a:xfrm>
            <a:custGeom>
              <a:avLst/>
              <a:gdLst>
                <a:gd name="T0" fmla="*/ 0 w 1"/>
                <a:gd name="T1" fmla="*/ 0 h 5"/>
                <a:gd name="T2" fmla="*/ 0 w 1"/>
                <a:gd name="T3" fmla="*/ 0 h 5"/>
                <a:gd name="T4" fmla="*/ 0 w 1"/>
                <a:gd name="T5" fmla="*/ 2223 h 5"/>
                <a:gd name="T6" fmla="*/ 0 w 1"/>
                <a:gd name="T7" fmla="*/ 8890 h 5"/>
                <a:gd name="T8" fmla="*/ 3175 w 1"/>
                <a:gd name="T9" fmla="*/ 8890 h 5"/>
                <a:gd name="T10" fmla="*/ 3175 w 1"/>
                <a:gd name="T11" fmla="*/ 8890 h 5"/>
                <a:gd name="T12" fmla="*/ 3175 w 1"/>
                <a:gd name="T13" fmla="*/ 0 h 5"/>
                <a:gd name="T14" fmla="*/ 0 w 1"/>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0" y="0"/>
                  </a:moveTo>
                  <a:cubicBezTo>
                    <a:pt x="0" y="0"/>
                    <a:pt x="0" y="0"/>
                    <a:pt x="0" y="0"/>
                  </a:cubicBezTo>
                  <a:cubicBezTo>
                    <a:pt x="0" y="0"/>
                    <a:pt x="0" y="0"/>
                    <a:pt x="0" y="1"/>
                  </a:cubicBezTo>
                  <a:cubicBezTo>
                    <a:pt x="0" y="4"/>
                    <a:pt x="0" y="4"/>
                    <a:pt x="0" y="4"/>
                  </a:cubicBezTo>
                  <a:cubicBezTo>
                    <a:pt x="0" y="4"/>
                    <a:pt x="0" y="5"/>
                    <a:pt x="1" y="4"/>
                  </a:cubicBezTo>
                  <a:cubicBezTo>
                    <a:pt x="1" y="4"/>
                    <a:pt x="1" y="4"/>
                    <a:pt x="1" y="4"/>
                  </a:cubicBezTo>
                  <a:cubicBezTo>
                    <a:pt x="1" y="0"/>
                    <a:pt x="1" y="0"/>
                    <a:pt x="1" y="0"/>
                  </a:cubicBezTo>
                  <a:cubicBezTo>
                    <a:pt x="1" y="0"/>
                    <a:pt x="1" y="0"/>
                    <a:pt x="0"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0" name="Freeform 725"/>
            <p:cNvSpPr>
              <a:spLocks/>
            </p:cNvSpPr>
            <p:nvPr/>
          </p:nvSpPr>
          <p:spPr bwMode="auto">
            <a:xfrm>
              <a:off x="10272713" y="4471756"/>
              <a:ext cx="6350" cy="11113"/>
            </a:xfrm>
            <a:custGeom>
              <a:avLst/>
              <a:gdLst>
                <a:gd name="T0" fmla="*/ 4233 w 3"/>
                <a:gd name="T1" fmla="*/ 0 h 5"/>
                <a:gd name="T2" fmla="*/ 4233 w 3"/>
                <a:gd name="T3" fmla="*/ 0 h 5"/>
                <a:gd name="T4" fmla="*/ 2117 w 3"/>
                <a:gd name="T5" fmla="*/ 0 h 5"/>
                <a:gd name="T6" fmla="*/ 0 w 3"/>
                <a:gd name="T7" fmla="*/ 8890 h 5"/>
                <a:gd name="T8" fmla="*/ 2117 w 3"/>
                <a:gd name="T9" fmla="*/ 11113 h 5"/>
                <a:gd name="T10" fmla="*/ 4233 w 3"/>
                <a:gd name="T11" fmla="*/ 8890 h 5"/>
                <a:gd name="T12" fmla="*/ 6350 w 3"/>
                <a:gd name="T13" fmla="*/ 2223 h 5"/>
                <a:gd name="T14" fmla="*/ 4233 w 3"/>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2" y="0"/>
                  </a:moveTo>
                  <a:cubicBezTo>
                    <a:pt x="2" y="0"/>
                    <a:pt x="2" y="0"/>
                    <a:pt x="2" y="0"/>
                  </a:cubicBezTo>
                  <a:cubicBezTo>
                    <a:pt x="2" y="0"/>
                    <a:pt x="1" y="0"/>
                    <a:pt x="1" y="0"/>
                  </a:cubicBezTo>
                  <a:cubicBezTo>
                    <a:pt x="0" y="4"/>
                    <a:pt x="0" y="4"/>
                    <a:pt x="0" y="4"/>
                  </a:cubicBezTo>
                  <a:cubicBezTo>
                    <a:pt x="0" y="4"/>
                    <a:pt x="1" y="4"/>
                    <a:pt x="1" y="5"/>
                  </a:cubicBezTo>
                  <a:cubicBezTo>
                    <a:pt x="1" y="5"/>
                    <a:pt x="2" y="4"/>
                    <a:pt x="2" y="4"/>
                  </a:cubicBezTo>
                  <a:cubicBezTo>
                    <a:pt x="3" y="1"/>
                    <a:pt x="3" y="1"/>
                    <a:pt x="3" y="1"/>
                  </a:cubicBezTo>
                  <a:cubicBezTo>
                    <a:pt x="3" y="0"/>
                    <a:pt x="3" y="0"/>
                    <a:pt x="2"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1" name="Freeform 726"/>
            <p:cNvSpPr>
              <a:spLocks/>
            </p:cNvSpPr>
            <p:nvPr/>
          </p:nvSpPr>
          <p:spPr bwMode="auto">
            <a:xfrm>
              <a:off x="10256838" y="4463819"/>
              <a:ext cx="6350" cy="7938"/>
            </a:xfrm>
            <a:custGeom>
              <a:avLst/>
              <a:gdLst>
                <a:gd name="T0" fmla="*/ 6350 w 4"/>
                <a:gd name="T1" fmla="*/ 0 h 5"/>
                <a:gd name="T2" fmla="*/ 6350 w 4"/>
                <a:gd name="T3" fmla="*/ 0 h 5"/>
                <a:gd name="T4" fmla="*/ 3175 w 4"/>
                <a:gd name="T5" fmla="*/ 1588 h 5"/>
                <a:gd name="T6" fmla="*/ 0 w 4"/>
                <a:gd name="T7" fmla="*/ 6350 h 5"/>
                <a:gd name="T8" fmla="*/ 0 w 4"/>
                <a:gd name="T9" fmla="*/ 7938 h 5"/>
                <a:gd name="T10" fmla="*/ 1588 w 4"/>
                <a:gd name="T11" fmla="*/ 7938 h 5"/>
                <a:gd name="T12" fmla="*/ 6350 w 4"/>
                <a:gd name="T13" fmla="*/ 4763 h 5"/>
                <a:gd name="T14" fmla="*/ 635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5">
                  <a:moveTo>
                    <a:pt x="4" y="0"/>
                  </a:moveTo>
                  <a:lnTo>
                    <a:pt x="4" y="0"/>
                  </a:lnTo>
                  <a:lnTo>
                    <a:pt x="2" y="1"/>
                  </a:lnTo>
                  <a:lnTo>
                    <a:pt x="0" y="4"/>
                  </a:lnTo>
                  <a:lnTo>
                    <a:pt x="0" y="5"/>
                  </a:lnTo>
                  <a:lnTo>
                    <a:pt x="1" y="5"/>
                  </a:lnTo>
                  <a:lnTo>
                    <a:pt x="4" y="3"/>
                  </a:lnTo>
                  <a:lnTo>
                    <a:pt x="4"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2" name="Freeform 727"/>
            <p:cNvSpPr>
              <a:spLocks/>
            </p:cNvSpPr>
            <p:nvPr/>
          </p:nvSpPr>
          <p:spPr bwMode="auto">
            <a:xfrm>
              <a:off x="10244138" y="4454294"/>
              <a:ext cx="7937" cy="6350"/>
            </a:xfrm>
            <a:custGeom>
              <a:avLst/>
              <a:gdLst>
                <a:gd name="T0" fmla="*/ 7937 w 5"/>
                <a:gd name="T1" fmla="*/ 0 h 4"/>
                <a:gd name="T2" fmla="*/ 7937 w 5"/>
                <a:gd name="T3" fmla="*/ 0 h 4"/>
                <a:gd name="T4" fmla="*/ 4762 w 5"/>
                <a:gd name="T5" fmla="*/ 0 h 4"/>
                <a:gd name="T6" fmla="*/ 0 w 5"/>
                <a:gd name="T7" fmla="*/ 1588 h 4"/>
                <a:gd name="T8" fmla="*/ 0 w 5"/>
                <a:gd name="T9" fmla="*/ 6350 h 4"/>
                <a:gd name="T10" fmla="*/ 3175 w 5"/>
                <a:gd name="T11" fmla="*/ 6350 h 4"/>
                <a:gd name="T12" fmla="*/ 6350 w 5"/>
                <a:gd name="T13" fmla="*/ 1588 h 4"/>
                <a:gd name="T14" fmla="*/ 7937 w 5"/>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4">
                  <a:moveTo>
                    <a:pt x="5" y="0"/>
                  </a:moveTo>
                  <a:lnTo>
                    <a:pt x="5" y="0"/>
                  </a:lnTo>
                  <a:lnTo>
                    <a:pt x="3" y="0"/>
                  </a:lnTo>
                  <a:lnTo>
                    <a:pt x="0" y="1"/>
                  </a:lnTo>
                  <a:lnTo>
                    <a:pt x="0" y="4"/>
                  </a:lnTo>
                  <a:lnTo>
                    <a:pt x="2" y="4"/>
                  </a:lnTo>
                  <a:lnTo>
                    <a:pt x="4" y="1"/>
                  </a:lnTo>
                  <a:lnTo>
                    <a:pt x="5"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3" name="Freeform 728"/>
            <p:cNvSpPr>
              <a:spLocks/>
            </p:cNvSpPr>
            <p:nvPr/>
          </p:nvSpPr>
          <p:spPr bwMode="auto">
            <a:xfrm>
              <a:off x="10234613" y="4438419"/>
              <a:ext cx="9525" cy="3175"/>
            </a:xfrm>
            <a:custGeom>
              <a:avLst/>
              <a:gdLst>
                <a:gd name="T0" fmla="*/ 9525 w 5"/>
                <a:gd name="T1" fmla="*/ 0 h 2"/>
                <a:gd name="T2" fmla="*/ 9525 w 5"/>
                <a:gd name="T3" fmla="*/ 0 h 2"/>
                <a:gd name="T4" fmla="*/ 7620 w 5"/>
                <a:gd name="T5" fmla="*/ 0 h 2"/>
                <a:gd name="T6" fmla="*/ 1905 w 5"/>
                <a:gd name="T7" fmla="*/ 1588 h 2"/>
                <a:gd name="T8" fmla="*/ 1905 w 5"/>
                <a:gd name="T9" fmla="*/ 3175 h 2"/>
                <a:gd name="T10" fmla="*/ 1905 w 5"/>
                <a:gd name="T11" fmla="*/ 3175 h 2"/>
                <a:gd name="T12" fmla="*/ 9525 w 5"/>
                <a:gd name="T13" fmla="*/ 1588 h 2"/>
                <a:gd name="T14" fmla="*/ 9525 w 5"/>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0"/>
                  </a:moveTo>
                  <a:cubicBezTo>
                    <a:pt x="5" y="0"/>
                    <a:pt x="5" y="0"/>
                    <a:pt x="5" y="0"/>
                  </a:cubicBezTo>
                  <a:cubicBezTo>
                    <a:pt x="5" y="0"/>
                    <a:pt x="5" y="0"/>
                    <a:pt x="4" y="0"/>
                  </a:cubicBezTo>
                  <a:cubicBezTo>
                    <a:pt x="1" y="1"/>
                    <a:pt x="1" y="1"/>
                    <a:pt x="1" y="1"/>
                  </a:cubicBezTo>
                  <a:cubicBezTo>
                    <a:pt x="1" y="1"/>
                    <a:pt x="0" y="1"/>
                    <a:pt x="1" y="2"/>
                  </a:cubicBezTo>
                  <a:cubicBezTo>
                    <a:pt x="1" y="2"/>
                    <a:pt x="1" y="2"/>
                    <a:pt x="1" y="2"/>
                  </a:cubicBezTo>
                  <a:cubicBezTo>
                    <a:pt x="5" y="1"/>
                    <a:pt x="5" y="1"/>
                    <a:pt x="5" y="1"/>
                  </a:cubicBezTo>
                  <a:cubicBezTo>
                    <a:pt x="5" y="1"/>
                    <a:pt x="5" y="1"/>
                    <a:pt x="5"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4" name="Freeform 729"/>
            <p:cNvSpPr>
              <a:spLocks/>
            </p:cNvSpPr>
            <p:nvPr/>
          </p:nvSpPr>
          <p:spPr bwMode="auto">
            <a:xfrm>
              <a:off x="10234613" y="4420956"/>
              <a:ext cx="9525" cy="3175"/>
            </a:xfrm>
            <a:custGeom>
              <a:avLst/>
              <a:gdLst>
                <a:gd name="T0" fmla="*/ 9525 w 5"/>
                <a:gd name="T1" fmla="*/ 3175 h 2"/>
                <a:gd name="T2" fmla="*/ 9525 w 5"/>
                <a:gd name="T3" fmla="*/ 3175 h 2"/>
                <a:gd name="T4" fmla="*/ 7620 w 5"/>
                <a:gd name="T5" fmla="*/ 1588 h 2"/>
                <a:gd name="T6" fmla="*/ 1905 w 5"/>
                <a:gd name="T7" fmla="*/ 0 h 2"/>
                <a:gd name="T8" fmla="*/ 0 w 5"/>
                <a:gd name="T9" fmla="*/ 1588 h 2"/>
                <a:gd name="T10" fmla="*/ 0 w 5"/>
                <a:gd name="T11" fmla="*/ 3175 h 2"/>
                <a:gd name="T12" fmla="*/ 7620 w 5"/>
                <a:gd name="T13" fmla="*/ 3175 h 2"/>
                <a:gd name="T14" fmla="*/ 9525 w 5"/>
                <a:gd name="T15" fmla="*/ 3175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2">
                  <a:moveTo>
                    <a:pt x="5" y="2"/>
                  </a:moveTo>
                  <a:cubicBezTo>
                    <a:pt x="5" y="2"/>
                    <a:pt x="5" y="2"/>
                    <a:pt x="5" y="2"/>
                  </a:cubicBezTo>
                  <a:cubicBezTo>
                    <a:pt x="5" y="1"/>
                    <a:pt x="4" y="1"/>
                    <a:pt x="4" y="1"/>
                  </a:cubicBezTo>
                  <a:cubicBezTo>
                    <a:pt x="1" y="0"/>
                    <a:pt x="1" y="0"/>
                    <a:pt x="1" y="0"/>
                  </a:cubicBezTo>
                  <a:cubicBezTo>
                    <a:pt x="0" y="0"/>
                    <a:pt x="0" y="1"/>
                    <a:pt x="0" y="1"/>
                  </a:cubicBezTo>
                  <a:cubicBezTo>
                    <a:pt x="0" y="2"/>
                    <a:pt x="0" y="2"/>
                    <a:pt x="0" y="2"/>
                  </a:cubicBezTo>
                  <a:cubicBezTo>
                    <a:pt x="4" y="2"/>
                    <a:pt x="4" y="2"/>
                    <a:pt x="4" y="2"/>
                  </a:cubicBezTo>
                  <a:cubicBezTo>
                    <a:pt x="4" y="2"/>
                    <a:pt x="5" y="2"/>
                    <a:pt x="5"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5" name="Freeform 730"/>
            <p:cNvSpPr>
              <a:spLocks/>
            </p:cNvSpPr>
            <p:nvPr/>
          </p:nvSpPr>
          <p:spPr bwMode="auto">
            <a:xfrm>
              <a:off x="10239375" y="4401906"/>
              <a:ext cx="9525" cy="6350"/>
            </a:xfrm>
            <a:custGeom>
              <a:avLst/>
              <a:gdLst>
                <a:gd name="T0" fmla="*/ 9525 w 5"/>
                <a:gd name="T1" fmla="*/ 6350 h 3"/>
                <a:gd name="T2" fmla="*/ 9525 w 5"/>
                <a:gd name="T3" fmla="*/ 6350 h 3"/>
                <a:gd name="T4" fmla="*/ 7620 w 5"/>
                <a:gd name="T5" fmla="*/ 4233 h 3"/>
                <a:gd name="T6" fmla="*/ 1905 w 5"/>
                <a:gd name="T7" fmla="*/ 0 h 3"/>
                <a:gd name="T8" fmla="*/ 0 w 5"/>
                <a:gd name="T9" fmla="*/ 2117 h 3"/>
                <a:gd name="T10" fmla="*/ 1905 w 5"/>
                <a:gd name="T11" fmla="*/ 4233 h 3"/>
                <a:gd name="T12" fmla="*/ 7620 w 5"/>
                <a:gd name="T13" fmla="*/ 6350 h 3"/>
                <a:gd name="T14" fmla="*/ 9525 w 5"/>
                <a:gd name="T15" fmla="*/ 635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3">
                  <a:moveTo>
                    <a:pt x="5" y="3"/>
                  </a:moveTo>
                  <a:cubicBezTo>
                    <a:pt x="5" y="3"/>
                    <a:pt x="5" y="3"/>
                    <a:pt x="5" y="3"/>
                  </a:cubicBezTo>
                  <a:cubicBezTo>
                    <a:pt x="5" y="2"/>
                    <a:pt x="5" y="2"/>
                    <a:pt x="4" y="2"/>
                  </a:cubicBezTo>
                  <a:cubicBezTo>
                    <a:pt x="1" y="0"/>
                    <a:pt x="1" y="0"/>
                    <a:pt x="1" y="0"/>
                  </a:cubicBezTo>
                  <a:cubicBezTo>
                    <a:pt x="1" y="0"/>
                    <a:pt x="1" y="0"/>
                    <a:pt x="0" y="1"/>
                  </a:cubicBezTo>
                  <a:cubicBezTo>
                    <a:pt x="0" y="1"/>
                    <a:pt x="0" y="2"/>
                    <a:pt x="1" y="2"/>
                  </a:cubicBezTo>
                  <a:cubicBezTo>
                    <a:pt x="4" y="3"/>
                    <a:pt x="4" y="3"/>
                    <a:pt x="4" y="3"/>
                  </a:cubicBezTo>
                  <a:cubicBezTo>
                    <a:pt x="4" y="3"/>
                    <a:pt x="5" y="3"/>
                    <a:pt x="5" y="3"/>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6" name="Freeform 731"/>
            <p:cNvSpPr>
              <a:spLocks/>
            </p:cNvSpPr>
            <p:nvPr/>
          </p:nvSpPr>
          <p:spPr bwMode="auto">
            <a:xfrm>
              <a:off x="10250488" y="4389206"/>
              <a:ext cx="6350" cy="4763"/>
            </a:xfrm>
            <a:custGeom>
              <a:avLst/>
              <a:gdLst>
                <a:gd name="T0" fmla="*/ 6350 w 4"/>
                <a:gd name="T1" fmla="*/ 4763 h 3"/>
                <a:gd name="T2" fmla="*/ 6350 w 4"/>
                <a:gd name="T3" fmla="*/ 4763 h 3"/>
                <a:gd name="T4" fmla="*/ 6350 w 4"/>
                <a:gd name="T5" fmla="*/ 3175 h 3"/>
                <a:gd name="T6" fmla="*/ 1588 w 4"/>
                <a:gd name="T7" fmla="*/ 0 h 3"/>
                <a:gd name="T8" fmla="*/ 0 w 4"/>
                <a:gd name="T9" fmla="*/ 0 h 3"/>
                <a:gd name="T10" fmla="*/ 0 w 4"/>
                <a:gd name="T11" fmla="*/ 1588 h 3"/>
                <a:gd name="T12" fmla="*/ 4763 w 4"/>
                <a:gd name="T13" fmla="*/ 4763 h 3"/>
                <a:gd name="T14" fmla="*/ 6350 w 4"/>
                <a:gd name="T15" fmla="*/ 4763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3">
                  <a:moveTo>
                    <a:pt x="4" y="3"/>
                  </a:moveTo>
                  <a:lnTo>
                    <a:pt x="4" y="3"/>
                  </a:lnTo>
                  <a:lnTo>
                    <a:pt x="4" y="2"/>
                  </a:lnTo>
                  <a:lnTo>
                    <a:pt x="1" y="0"/>
                  </a:lnTo>
                  <a:lnTo>
                    <a:pt x="0" y="0"/>
                  </a:lnTo>
                  <a:lnTo>
                    <a:pt x="0" y="1"/>
                  </a:lnTo>
                  <a:lnTo>
                    <a:pt x="3" y="3"/>
                  </a:lnTo>
                  <a:lnTo>
                    <a:pt x="4"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7" name="Freeform 732"/>
            <p:cNvSpPr>
              <a:spLocks/>
            </p:cNvSpPr>
            <p:nvPr/>
          </p:nvSpPr>
          <p:spPr bwMode="auto">
            <a:xfrm>
              <a:off x="10264775" y="4376506"/>
              <a:ext cx="6350" cy="9525"/>
            </a:xfrm>
            <a:custGeom>
              <a:avLst/>
              <a:gdLst>
                <a:gd name="T0" fmla="*/ 6350 w 3"/>
                <a:gd name="T1" fmla="*/ 9525 h 5"/>
                <a:gd name="T2" fmla="*/ 6350 w 3"/>
                <a:gd name="T3" fmla="*/ 9525 h 5"/>
                <a:gd name="T4" fmla="*/ 6350 w 3"/>
                <a:gd name="T5" fmla="*/ 7620 h 5"/>
                <a:gd name="T6" fmla="*/ 4233 w 3"/>
                <a:gd name="T7" fmla="*/ 1905 h 5"/>
                <a:gd name="T8" fmla="*/ 2117 w 3"/>
                <a:gd name="T9" fmla="*/ 0 h 5"/>
                <a:gd name="T10" fmla="*/ 2117 w 3"/>
                <a:gd name="T11" fmla="*/ 1905 h 5"/>
                <a:gd name="T12" fmla="*/ 4233 w 3"/>
                <a:gd name="T13" fmla="*/ 7620 h 5"/>
                <a:gd name="T14" fmla="*/ 6350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3" y="5"/>
                  </a:moveTo>
                  <a:cubicBezTo>
                    <a:pt x="3" y="5"/>
                    <a:pt x="3" y="5"/>
                    <a:pt x="3" y="5"/>
                  </a:cubicBezTo>
                  <a:cubicBezTo>
                    <a:pt x="3" y="5"/>
                    <a:pt x="3" y="4"/>
                    <a:pt x="3" y="4"/>
                  </a:cubicBezTo>
                  <a:cubicBezTo>
                    <a:pt x="2" y="1"/>
                    <a:pt x="2" y="1"/>
                    <a:pt x="2" y="1"/>
                  </a:cubicBezTo>
                  <a:cubicBezTo>
                    <a:pt x="2" y="0"/>
                    <a:pt x="1" y="0"/>
                    <a:pt x="1" y="0"/>
                  </a:cubicBezTo>
                  <a:cubicBezTo>
                    <a:pt x="1" y="1"/>
                    <a:pt x="0" y="1"/>
                    <a:pt x="1" y="1"/>
                  </a:cubicBezTo>
                  <a:cubicBezTo>
                    <a:pt x="2" y="4"/>
                    <a:pt x="2" y="4"/>
                    <a:pt x="2" y="4"/>
                  </a:cubicBezTo>
                  <a:cubicBezTo>
                    <a:pt x="2" y="5"/>
                    <a:pt x="3" y="5"/>
                    <a:pt x="3"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8" name="Freeform 733"/>
            <p:cNvSpPr>
              <a:spLocks/>
            </p:cNvSpPr>
            <p:nvPr/>
          </p:nvSpPr>
          <p:spPr bwMode="auto">
            <a:xfrm>
              <a:off x="10283825" y="4373331"/>
              <a:ext cx="3175" cy="9525"/>
            </a:xfrm>
            <a:custGeom>
              <a:avLst/>
              <a:gdLst>
                <a:gd name="T0" fmla="*/ 3175 w 1"/>
                <a:gd name="T1" fmla="*/ 9525 h 5"/>
                <a:gd name="T2" fmla="*/ 3175 w 1"/>
                <a:gd name="T3" fmla="*/ 9525 h 5"/>
                <a:gd name="T4" fmla="*/ 3175 w 1"/>
                <a:gd name="T5" fmla="*/ 7620 h 5"/>
                <a:gd name="T6" fmla="*/ 3175 w 1"/>
                <a:gd name="T7" fmla="*/ 1905 h 5"/>
                <a:gd name="T8" fmla="*/ 0 w 1"/>
                <a:gd name="T9" fmla="*/ 0 h 5"/>
                <a:gd name="T10" fmla="*/ 0 w 1"/>
                <a:gd name="T11" fmla="*/ 1905 h 5"/>
                <a:gd name="T12" fmla="*/ 0 w 1"/>
                <a:gd name="T13" fmla="*/ 7620 h 5"/>
                <a:gd name="T14" fmla="*/ 3175 w 1"/>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5">
                  <a:moveTo>
                    <a:pt x="1" y="5"/>
                  </a:moveTo>
                  <a:cubicBezTo>
                    <a:pt x="1" y="5"/>
                    <a:pt x="1" y="5"/>
                    <a:pt x="1" y="5"/>
                  </a:cubicBezTo>
                  <a:cubicBezTo>
                    <a:pt x="1" y="5"/>
                    <a:pt x="1" y="4"/>
                    <a:pt x="1" y="4"/>
                  </a:cubicBezTo>
                  <a:cubicBezTo>
                    <a:pt x="1" y="1"/>
                    <a:pt x="1" y="1"/>
                    <a:pt x="1" y="1"/>
                  </a:cubicBezTo>
                  <a:cubicBezTo>
                    <a:pt x="1" y="0"/>
                    <a:pt x="1" y="0"/>
                    <a:pt x="0" y="0"/>
                  </a:cubicBezTo>
                  <a:cubicBezTo>
                    <a:pt x="0" y="0"/>
                    <a:pt x="0" y="0"/>
                    <a:pt x="0" y="1"/>
                  </a:cubicBezTo>
                  <a:cubicBezTo>
                    <a:pt x="0" y="4"/>
                    <a:pt x="0" y="4"/>
                    <a:pt x="0" y="4"/>
                  </a:cubicBezTo>
                  <a:cubicBezTo>
                    <a:pt x="0" y="5"/>
                    <a:pt x="0" y="5"/>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89" name="Freeform 734"/>
            <p:cNvSpPr>
              <a:spLocks/>
            </p:cNvSpPr>
            <p:nvPr/>
          </p:nvSpPr>
          <p:spPr bwMode="auto">
            <a:xfrm>
              <a:off x="10299700" y="4374919"/>
              <a:ext cx="6350" cy="9525"/>
            </a:xfrm>
            <a:custGeom>
              <a:avLst/>
              <a:gdLst>
                <a:gd name="T0" fmla="*/ 2117 w 3"/>
                <a:gd name="T1" fmla="*/ 9525 h 5"/>
                <a:gd name="T2" fmla="*/ 2117 w 3"/>
                <a:gd name="T3" fmla="*/ 9525 h 5"/>
                <a:gd name="T4" fmla="*/ 4233 w 3"/>
                <a:gd name="T5" fmla="*/ 7620 h 5"/>
                <a:gd name="T6" fmla="*/ 4233 w 3"/>
                <a:gd name="T7" fmla="*/ 1905 h 5"/>
                <a:gd name="T8" fmla="*/ 4233 w 3"/>
                <a:gd name="T9" fmla="*/ 0 h 5"/>
                <a:gd name="T10" fmla="*/ 2117 w 3"/>
                <a:gd name="T11" fmla="*/ 0 h 5"/>
                <a:gd name="T12" fmla="*/ 0 w 3"/>
                <a:gd name="T13" fmla="*/ 7620 h 5"/>
                <a:gd name="T14" fmla="*/ 2117 w 3"/>
                <a:gd name="T15" fmla="*/ 952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5">
                  <a:moveTo>
                    <a:pt x="1" y="5"/>
                  </a:moveTo>
                  <a:cubicBezTo>
                    <a:pt x="1" y="5"/>
                    <a:pt x="1" y="5"/>
                    <a:pt x="1" y="5"/>
                  </a:cubicBezTo>
                  <a:cubicBezTo>
                    <a:pt x="1" y="5"/>
                    <a:pt x="1" y="4"/>
                    <a:pt x="2" y="4"/>
                  </a:cubicBezTo>
                  <a:cubicBezTo>
                    <a:pt x="2" y="1"/>
                    <a:pt x="2" y="1"/>
                    <a:pt x="2" y="1"/>
                  </a:cubicBezTo>
                  <a:cubicBezTo>
                    <a:pt x="3" y="0"/>
                    <a:pt x="2" y="0"/>
                    <a:pt x="2" y="0"/>
                  </a:cubicBezTo>
                  <a:cubicBezTo>
                    <a:pt x="1" y="0"/>
                    <a:pt x="1" y="0"/>
                    <a:pt x="1" y="0"/>
                  </a:cubicBezTo>
                  <a:cubicBezTo>
                    <a:pt x="0" y="4"/>
                    <a:pt x="0" y="4"/>
                    <a:pt x="0" y="4"/>
                  </a:cubicBezTo>
                  <a:cubicBezTo>
                    <a:pt x="0" y="4"/>
                    <a:pt x="0" y="4"/>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0" name="Freeform 735"/>
            <p:cNvSpPr>
              <a:spLocks/>
            </p:cNvSpPr>
            <p:nvPr/>
          </p:nvSpPr>
          <p:spPr bwMode="auto">
            <a:xfrm>
              <a:off x="10250488" y="4425719"/>
              <a:ext cx="39687" cy="12700"/>
            </a:xfrm>
            <a:custGeom>
              <a:avLst/>
              <a:gdLst>
                <a:gd name="T0" fmla="*/ 0 w 20"/>
                <a:gd name="T1" fmla="*/ 10583 h 6"/>
                <a:gd name="T2" fmla="*/ 0 w 20"/>
                <a:gd name="T3" fmla="*/ 10583 h 6"/>
                <a:gd name="T4" fmla="*/ 1984 w 20"/>
                <a:gd name="T5" fmla="*/ 12700 h 6"/>
                <a:gd name="T6" fmla="*/ 37703 w 20"/>
                <a:gd name="T7" fmla="*/ 4233 h 6"/>
                <a:gd name="T8" fmla="*/ 39687 w 20"/>
                <a:gd name="T9" fmla="*/ 2117 h 6"/>
                <a:gd name="T10" fmla="*/ 37703 w 20"/>
                <a:gd name="T11" fmla="*/ 0 h 6"/>
                <a:gd name="T12" fmla="*/ 1984 w 20"/>
                <a:gd name="T13" fmla="*/ 8467 h 6"/>
                <a:gd name="T14" fmla="*/ 0 w 20"/>
                <a:gd name="T15" fmla="*/ 10583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6">
                  <a:moveTo>
                    <a:pt x="0" y="5"/>
                  </a:moveTo>
                  <a:cubicBezTo>
                    <a:pt x="0" y="5"/>
                    <a:pt x="0" y="5"/>
                    <a:pt x="0" y="5"/>
                  </a:cubicBezTo>
                  <a:cubicBezTo>
                    <a:pt x="0" y="6"/>
                    <a:pt x="1" y="6"/>
                    <a:pt x="1" y="6"/>
                  </a:cubicBezTo>
                  <a:cubicBezTo>
                    <a:pt x="19" y="2"/>
                    <a:pt x="19" y="2"/>
                    <a:pt x="19" y="2"/>
                  </a:cubicBezTo>
                  <a:cubicBezTo>
                    <a:pt x="20" y="2"/>
                    <a:pt x="20" y="1"/>
                    <a:pt x="20" y="1"/>
                  </a:cubicBezTo>
                  <a:cubicBezTo>
                    <a:pt x="20" y="0"/>
                    <a:pt x="19" y="0"/>
                    <a:pt x="19" y="0"/>
                  </a:cubicBezTo>
                  <a:cubicBezTo>
                    <a:pt x="1" y="4"/>
                    <a:pt x="1" y="4"/>
                    <a:pt x="1" y="4"/>
                  </a:cubicBezTo>
                  <a:cubicBezTo>
                    <a:pt x="0" y="4"/>
                    <a:pt x="0" y="5"/>
                    <a:pt x="0" y="5"/>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1" name="Freeform 736"/>
            <p:cNvSpPr>
              <a:spLocks/>
            </p:cNvSpPr>
            <p:nvPr/>
          </p:nvSpPr>
          <p:spPr bwMode="auto">
            <a:xfrm>
              <a:off x="10255250" y="4401906"/>
              <a:ext cx="34925" cy="26988"/>
            </a:xfrm>
            <a:custGeom>
              <a:avLst/>
              <a:gdLst>
                <a:gd name="T0" fmla="*/ 0 w 22"/>
                <a:gd name="T1" fmla="*/ 3175 h 17"/>
                <a:gd name="T2" fmla="*/ 33338 w 22"/>
                <a:gd name="T3" fmla="*/ 26988 h 17"/>
                <a:gd name="T4" fmla="*/ 34925 w 22"/>
                <a:gd name="T5" fmla="*/ 26988 h 17"/>
                <a:gd name="T6" fmla="*/ 0 w 22"/>
                <a:gd name="T7" fmla="*/ 0 h 17"/>
                <a:gd name="T8" fmla="*/ 0 w 22"/>
                <a:gd name="T9" fmla="*/ 3175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7">
                  <a:moveTo>
                    <a:pt x="0" y="2"/>
                  </a:moveTo>
                  <a:lnTo>
                    <a:pt x="21" y="17"/>
                  </a:lnTo>
                  <a:lnTo>
                    <a:pt x="22" y="17"/>
                  </a:lnTo>
                  <a:lnTo>
                    <a:pt x="0" y="0"/>
                  </a:lnTo>
                  <a:lnTo>
                    <a:pt x="0" y="2"/>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2" name="Freeform 737"/>
            <p:cNvSpPr>
              <a:spLocks/>
            </p:cNvSpPr>
            <p:nvPr/>
          </p:nvSpPr>
          <p:spPr bwMode="auto">
            <a:xfrm>
              <a:off x="10283825" y="4422544"/>
              <a:ext cx="11112" cy="9525"/>
            </a:xfrm>
            <a:custGeom>
              <a:avLst/>
              <a:gdLst>
                <a:gd name="T0" fmla="*/ 2222 w 5"/>
                <a:gd name="T1" fmla="*/ 1905 h 5"/>
                <a:gd name="T2" fmla="*/ 2222 w 5"/>
                <a:gd name="T3" fmla="*/ 9525 h 5"/>
                <a:gd name="T4" fmla="*/ 8890 w 5"/>
                <a:gd name="T5" fmla="*/ 7620 h 5"/>
                <a:gd name="T6" fmla="*/ 8890 w 5"/>
                <a:gd name="T7" fmla="*/ 1905 h 5"/>
                <a:gd name="T8" fmla="*/ 2222 w 5"/>
                <a:gd name="T9" fmla="*/ 190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5">
                  <a:moveTo>
                    <a:pt x="1" y="1"/>
                  </a:moveTo>
                  <a:cubicBezTo>
                    <a:pt x="0" y="2"/>
                    <a:pt x="0" y="4"/>
                    <a:pt x="1" y="5"/>
                  </a:cubicBezTo>
                  <a:cubicBezTo>
                    <a:pt x="2" y="5"/>
                    <a:pt x="4" y="5"/>
                    <a:pt x="4" y="4"/>
                  </a:cubicBezTo>
                  <a:cubicBezTo>
                    <a:pt x="5" y="3"/>
                    <a:pt x="5" y="2"/>
                    <a:pt x="4" y="1"/>
                  </a:cubicBezTo>
                  <a:cubicBezTo>
                    <a:pt x="3" y="0"/>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3" name="Freeform 738"/>
            <p:cNvSpPr>
              <a:spLocks/>
            </p:cNvSpPr>
            <p:nvPr/>
          </p:nvSpPr>
          <p:spPr bwMode="auto">
            <a:xfrm>
              <a:off x="10288588" y="4398731"/>
              <a:ext cx="22225" cy="30163"/>
            </a:xfrm>
            <a:custGeom>
              <a:avLst/>
              <a:gdLst>
                <a:gd name="T0" fmla="*/ 0 w 11"/>
                <a:gd name="T1" fmla="*/ 28152 h 15"/>
                <a:gd name="T2" fmla="*/ 2020 w 11"/>
                <a:gd name="T3" fmla="*/ 30163 h 15"/>
                <a:gd name="T4" fmla="*/ 6061 w 11"/>
                <a:gd name="T5" fmla="*/ 28152 h 15"/>
                <a:gd name="T6" fmla="*/ 22225 w 11"/>
                <a:gd name="T7" fmla="*/ 6033 h 15"/>
                <a:gd name="T8" fmla="*/ 22225 w 11"/>
                <a:gd name="T9" fmla="*/ 2011 h 15"/>
                <a:gd name="T10" fmla="*/ 20205 w 11"/>
                <a:gd name="T11" fmla="*/ 2011 h 15"/>
                <a:gd name="T12" fmla="*/ 16164 w 11"/>
                <a:gd name="T13" fmla="*/ 2011 h 15"/>
                <a:gd name="T14" fmla="*/ 0 w 11"/>
                <a:gd name="T15" fmla="*/ 24130 h 15"/>
                <a:gd name="T16" fmla="*/ 0 w 11"/>
                <a:gd name="T17" fmla="*/ 281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5">
                  <a:moveTo>
                    <a:pt x="0" y="14"/>
                  </a:moveTo>
                  <a:cubicBezTo>
                    <a:pt x="1" y="15"/>
                    <a:pt x="1" y="15"/>
                    <a:pt x="1" y="15"/>
                  </a:cubicBezTo>
                  <a:cubicBezTo>
                    <a:pt x="2" y="15"/>
                    <a:pt x="2" y="15"/>
                    <a:pt x="3" y="14"/>
                  </a:cubicBezTo>
                  <a:cubicBezTo>
                    <a:pt x="11" y="3"/>
                    <a:pt x="11" y="3"/>
                    <a:pt x="11" y="3"/>
                  </a:cubicBezTo>
                  <a:cubicBezTo>
                    <a:pt x="11" y="2"/>
                    <a:pt x="11" y="1"/>
                    <a:pt x="11" y="1"/>
                  </a:cubicBezTo>
                  <a:cubicBezTo>
                    <a:pt x="10" y="1"/>
                    <a:pt x="10" y="1"/>
                    <a:pt x="10" y="1"/>
                  </a:cubicBezTo>
                  <a:cubicBezTo>
                    <a:pt x="10" y="0"/>
                    <a:pt x="9" y="0"/>
                    <a:pt x="8" y="1"/>
                  </a:cubicBezTo>
                  <a:cubicBezTo>
                    <a:pt x="0" y="12"/>
                    <a:pt x="0" y="12"/>
                    <a:pt x="0" y="12"/>
                  </a:cubicBezTo>
                  <a:cubicBezTo>
                    <a:pt x="0" y="13"/>
                    <a:pt x="0" y="14"/>
                    <a:pt x="0" y="14"/>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4" name="Freeform 739"/>
            <p:cNvSpPr>
              <a:spLocks/>
            </p:cNvSpPr>
            <p:nvPr/>
          </p:nvSpPr>
          <p:spPr bwMode="auto">
            <a:xfrm>
              <a:off x="10983913" y="2131781"/>
              <a:ext cx="0" cy="533400"/>
            </a:xfrm>
            <a:custGeom>
              <a:avLst/>
              <a:gdLst>
                <a:gd name="T0" fmla="*/ 0 h 336"/>
                <a:gd name="T1" fmla="*/ 533400 h 336"/>
                <a:gd name="T2" fmla="*/ 0 h 336"/>
                <a:gd name="T3" fmla="*/ 0 60000 65536"/>
                <a:gd name="T4" fmla="*/ 0 60000 65536"/>
                <a:gd name="T5" fmla="*/ 0 60000 65536"/>
              </a:gdLst>
              <a:ahLst/>
              <a:cxnLst>
                <a:cxn ang="T3">
                  <a:pos x="0" y="T0"/>
                </a:cxn>
                <a:cxn ang="T4">
                  <a:pos x="0" y="T1"/>
                </a:cxn>
                <a:cxn ang="T5">
                  <a:pos x="0" y="T2"/>
                </a:cxn>
              </a:cxnLst>
              <a:rect l="0" t="0" r="r" b="b"/>
              <a:pathLst>
                <a:path h="336">
                  <a:moveTo>
                    <a:pt x="0" y="0"/>
                  </a:moveTo>
                  <a:lnTo>
                    <a:pt x="0" y="336"/>
                  </a:ln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5" name="Line 740"/>
            <p:cNvSpPr>
              <a:spLocks noChangeShapeType="1"/>
            </p:cNvSpPr>
            <p:nvPr/>
          </p:nvSpPr>
          <p:spPr bwMode="auto">
            <a:xfrm>
              <a:off x="10983913" y="2131781"/>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6" name="Freeform 741"/>
            <p:cNvSpPr>
              <a:spLocks/>
            </p:cNvSpPr>
            <p:nvPr/>
          </p:nvSpPr>
          <p:spPr bwMode="auto">
            <a:xfrm>
              <a:off x="8448675" y="4420956"/>
              <a:ext cx="358775" cy="304800"/>
            </a:xfrm>
            <a:custGeom>
              <a:avLst/>
              <a:gdLst>
                <a:gd name="T0" fmla="*/ 340836 w 180"/>
                <a:gd name="T1" fmla="*/ 183278 h 153"/>
                <a:gd name="T2" fmla="*/ 291006 w 180"/>
                <a:gd name="T3" fmla="*/ 169333 h 153"/>
                <a:gd name="T4" fmla="*/ 189353 w 180"/>
                <a:gd name="T5" fmla="*/ 19922 h 153"/>
                <a:gd name="T6" fmla="*/ 19932 w 180"/>
                <a:gd name="T7" fmla="*/ 117537 h 153"/>
                <a:gd name="T8" fmla="*/ 117598 w 180"/>
                <a:gd name="T9" fmla="*/ 286871 h 153"/>
                <a:gd name="T10" fmla="*/ 281040 w 180"/>
                <a:gd name="T11" fmla="*/ 209176 h 153"/>
                <a:gd name="T12" fmla="*/ 330870 w 180"/>
                <a:gd name="T13" fmla="*/ 223122 h 153"/>
                <a:gd name="T14" fmla="*/ 356782 w 180"/>
                <a:gd name="T15" fmla="*/ 207184 h 153"/>
                <a:gd name="T16" fmla="*/ 340836 w 180"/>
                <a:gd name="T17" fmla="*/ 183278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0" h="153">
                  <a:moveTo>
                    <a:pt x="171" y="92"/>
                  </a:moveTo>
                  <a:cubicBezTo>
                    <a:pt x="146" y="85"/>
                    <a:pt x="146" y="85"/>
                    <a:pt x="146" y="85"/>
                  </a:cubicBezTo>
                  <a:cubicBezTo>
                    <a:pt x="150" y="51"/>
                    <a:pt x="129" y="19"/>
                    <a:pt x="95" y="10"/>
                  </a:cubicBezTo>
                  <a:cubicBezTo>
                    <a:pt x="58" y="0"/>
                    <a:pt x="20" y="22"/>
                    <a:pt x="10" y="59"/>
                  </a:cubicBezTo>
                  <a:cubicBezTo>
                    <a:pt x="0" y="96"/>
                    <a:pt x="22" y="135"/>
                    <a:pt x="59" y="144"/>
                  </a:cubicBezTo>
                  <a:cubicBezTo>
                    <a:pt x="93" y="153"/>
                    <a:pt x="127" y="136"/>
                    <a:pt x="141" y="105"/>
                  </a:cubicBezTo>
                  <a:cubicBezTo>
                    <a:pt x="166" y="112"/>
                    <a:pt x="166" y="112"/>
                    <a:pt x="166" y="112"/>
                  </a:cubicBezTo>
                  <a:cubicBezTo>
                    <a:pt x="171" y="113"/>
                    <a:pt x="177" y="110"/>
                    <a:pt x="179" y="104"/>
                  </a:cubicBezTo>
                  <a:cubicBezTo>
                    <a:pt x="180" y="99"/>
                    <a:pt x="177" y="93"/>
                    <a:pt x="171" y="9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7" name="Freeform 742"/>
            <p:cNvSpPr>
              <a:spLocks/>
            </p:cNvSpPr>
            <p:nvPr/>
          </p:nvSpPr>
          <p:spPr bwMode="auto">
            <a:xfrm>
              <a:off x="8483600" y="4455881"/>
              <a:ext cx="234950" cy="234950"/>
            </a:xfrm>
            <a:custGeom>
              <a:avLst/>
              <a:gdLst>
                <a:gd name="T0" fmla="*/ 219021 w 118"/>
                <a:gd name="T1" fmla="*/ 145350 h 118"/>
                <a:gd name="T2" fmla="*/ 91591 w 118"/>
                <a:gd name="T3" fmla="*/ 219021 h 118"/>
                <a:gd name="T4" fmla="*/ 15929 w 118"/>
                <a:gd name="T5" fmla="*/ 91591 h 118"/>
                <a:gd name="T6" fmla="*/ 145350 w 118"/>
                <a:gd name="T7" fmla="*/ 15929 h 118"/>
                <a:gd name="T8" fmla="*/ 219021 w 118"/>
                <a:gd name="T9" fmla="*/ 145350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18">
                  <a:moveTo>
                    <a:pt x="110" y="73"/>
                  </a:moveTo>
                  <a:cubicBezTo>
                    <a:pt x="103" y="101"/>
                    <a:pt x="74" y="118"/>
                    <a:pt x="46" y="110"/>
                  </a:cubicBezTo>
                  <a:cubicBezTo>
                    <a:pt x="17" y="103"/>
                    <a:pt x="0" y="74"/>
                    <a:pt x="8" y="46"/>
                  </a:cubicBezTo>
                  <a:cubicBezTo>
                    <a:pt x="15" y="17"/>
                    <a:pt x="44" y="0"/>
                    <a:pt x="73" y="8"/>
                  </a:cubicBezTo>
                  <a:cubicBezTo>
                    <a:pt x="101" y="15"/>
                    <a:pt x="118" y="44"/>
                    <a:pt x="110" y="73"/>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8" name="Freeform 743"/>
            <p:cNvSpPr>
              <a:spLocks/>
            </p:cNvSpPr>
            <p:nvPr/>
          </p:nvSpPr>
          <p:spPr bwMode="auto">
            <a:xfrm>
              <a:off x="8583613" y="4579706"/>
              <a:ext cx="47625" cy="47625"/>
            </a:xfrm>
            <a:custGeom>
              <a:avLst/>
              <a:gdLst>
                <a:gd name="T0" fmla="*/ 45641 w 24"/>
                <a:gd name="T1" fmla="*/ 29766 h 24"/>
                <a:gd name="T2" fmla="*/ 19844 w 24"/>
                <a:gd name="T3" fmla="*/ 45641 h 24"/>
                <a:gd name="T4" fmla="*/ 3969 w 24"/>
                <a:gd name="T5" fmla="*/ 19844 h 24"/>
                <a:gd name="T6" fmla="*/ 29766 w 24"/>
                <a:gd name="T7" fmla="*/ 3969 h 24"/>
                <a:gd name="T8" fmla="*/ 45641 w 24"/>
                <a:gd name="T9" fmla="*/ 2976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4">
                  <a:moveTo>
                    <a:pt x="23" y="15"/>
                  </a:moveTo>
                  <a:cubicBezTo>
                    <a:pt x="21" y="21"/>
                    <a:pt x="15" y="24"/>
                    <a:pt x="10" y="23"/>
                  </a:cubicBezTo>
                  <a:cubicBezTo>
                    <a:pt x="4" y="21"/>
                    <a:pt x="0" y="15"/>
                    <a:pt x="2" y="10"/>
                  </a:cubicBezTo>
                  <a:cubicBezTo>
                    <a:pt x="4" y="4"/>
                    <a:pt x="9" y="0"/>
                    <a:pt x="15" y="2"/>
                  </a:cubicBezTo>
                  <a:cubicBezTo>
                    <a:pt x="21" y="3"/>
                    <a:pt x="24" y="9"/>
                    <a:pt x="23" y="1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99" name="Freeform 744"/>
            <p:cNvSpPr>
              <a:spLocks/>
            </p:cNvSpPr>
            <p:nvPr/>
          </p:nvSpPr>
          <p:spPr bwMode="auto">
            <a:xfrm>
              <a:off x="8624888" y="4601931"/>
              <a:ext cx="19050" cy="17463"/>
            </a:xfrm>
            <a:custGeom>
              <a:avLst/>
              <a:gdLst>
                <a:gd name="T0" fmla="*/ 19050 w 9"/>
                <a:gd name="T1" fmla="*/ 9702 h 9"/>
                <a:gd name="T2" fmla="*/ 8467 w 9"/>
                <a:gd name="T3" fmla="*/ 15523 h 9"/>
                <a:gd name="T4" fmla="*/ 2117 w 9"/>
                <a:gd name="T5" fmla="*/ 5821 h 9"/>
                <a:gd name="T6" fmla="*/ 12700 w 9"/>
                <a:gd name="T7" fmla="*/ 0 h 9"/>
                <a:gd name="T8" fmla="*/ 19050 w 9"/>
                <a:gd name="T9" fmla="*/ 9702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9" y="5"/>
                  </a:moveTo>
                  <a:cubicBezTo>
                    <a:pt x="8" y="7"/>
                    <a:pt x="6" y="9"/>
                    <a:pt x="4" y="8"/>
                  </a:cubicBezTo>
                  <a:cubicBezTo>
                    <a:pt x="2" y="7"/>
                    <a:pt x="0" y="5"/>
                    <a:pt x="1" y="3"/>
                  </a:cubicBezTo>
                  <a:cubicBezTo>
                    <a:pt x="2" y="1"/>
                    <a:pt x="4" y="0"/>
                    <a:pt x="6" y="0"/>
                  </a:cubicBezTo>
                  <a:cubicBezTo>
                    <a:pt x="8" y="1"/>
                    <a:pt x="9" y="3"/>
                    <a:pt x="9"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0" name="Freeform 745"/>
            <p:cNvSpPr>
              <a:spLocks/>
            </p:cNvSpPr>
            <p:nvPr/>
          </p:nvSpPr>
          <p:spPr bwMode="auto">
            <a:xfrm>
              <a:off x="8642350" y="4587644"/>
              <a:ext cx="20637" cy="20638"/>
            </a:xfrm>
            <a:custGeom>
              <a:avLst/>
              <a:gdLst>
                <a:gd name="T0" fmla="*/ 18761 w 11"/>
                <a:gd name="T1" fmla="*/ 12383 h 10"/>
                <a:gd name="T2" fmla="*/ 7504 w 11"/>
                <a:gd name="T3" fmla="*/ 18574 h 10"/>
                <a:gd name="T4" fmla="*/ 1876 w 11"/>
                <a:gd name="T5" fmla="*/ 6191 h 10"/>
                <a:gd name="T6" fmla="*/ 13133 w 11"/>
                <a:gd name="T7" fmla="*/ 0 h 10"/>
                <a:gd name="T8" fmla="*/ 18761 w 11"/>
                <a:gd name="T9" fmla="*/ 12383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10" y="6"/>
                  </a:moveTo>
                  <a:cubicBezTo>
                    <a:pt x="9" y="8"/>
                    <a:pt x="7" y="10"/>
                    <a:pt x="4" y="9"/>
                  </a:cubicBezTo>
                  <a:cubicBezTo>
                    <a:pt x="2" y="8"/>
                    <a:pt x="0" y="6"/>
                    <a:pt x="1" y="3"/>
                  </a:cubicBezTo>
                  <a:cubicBezTo>
                    <a:pt x="2" y="1"/>
                    <a:pt x="4" y="0"/>
                    <a:pt x="7" y="0"/>
                  </a:cubicBezTo>
                  <a:cubicBezTo>
                    <a:pt x="9" y="1"/>
                    <a:pt x="11" y="3"/>
                    <a:pt x="10" y="6"/>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1" name="Freeform 746"/>
            <p:cNvSpPr>
              <a:spLocks/>
            </p:cNvSpPr>
            <p:nvPr/>
          </p:nvSpPr>
          <p:spPr bwMode="auto">
            <a:xfrm>
              <a:off x="8629650" y="4633681"/>
              <a:ext cx="22225" cy="23813"/>
            </a:xfrm>
            <a:custGeom>
              <a:avLst/>
              <a:gdLst>
                <a:gd name="T0" fmla="*/ 20205 w 11"/>
                <a:gd name="T1" fmla="*/ 13891 h 12"/>
                <a:gd name="T2" fmla="*/ 8082 w 11"/>
                <a:gd name="T3" fmla="*/ 21829 h 12"/>
                <a:gd name="T4" fmla="*/ 0 w 11"/>
                <a:gd name="T5" fmla="*/ 9922 h 12"/>
                <a:gd name="T6" fmla="*/ 14143 w 11"/>
                <a:gd name="T7" fmla="*/ 1984 h 12"/>
                <a:gd name="T8" fmla="*/ 20205 w 11"/>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0" y="7"/>
                  </a:moveTo>
                  <a:cubicBezTo>
                    <a:pt x="10" y="10"/>
                    <a:pt x="7" y="12"/>
                    <a:pt x="4" y="11"/>
                  </a:cubicBezTo>
                  <a:cubicBezTo>
                    <a:pt x="1" y="10"/>
                    <a:pt x="0" y="7"/>
                    <a:pt x="0" y="5"/>
                  </a:cubicBezTo>
                  <a:cubicBezTo>
                    <a:pt x="1" y="2"/>
                    <a:pt x="4" y="0"/>
                    <a:pt x="7" y="1"/>
                  </a:cubicBezTo>
                  <a:cubicBezTo>
                    <a:pt x="9" y="2"/>
                    <a:pt x="11" y="5"/>
                    <a:pt x="10"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2" name="Freeform 747"/>
            <p:cNvSpPr>
              <a:spLocks/>
            </p:cNvSpPr>
            <p:nvPr/>
          </p:nvSpPr>
          <p:spPr bwMode="auto">
            <a:xfrm>
              <a:off x="8599488" y="4647969"/>
              <a:ext cx="23812" cy="23813"/>
            </a:xfrm>
            <a:custGeom>
              <a:avLst/>
              <a:gdLst>
                <a:gd name="T0" fmla="*/ 21828 w 12"/>
                <a:gd name="T1" fmla="*/ 13891 h 12"/>
                <a:gd name="T2" fmla="*/ 9922 w 12"/>
                <a:gd name="T3" fmla="*/ 21829 h 12"/>
                <a:gd name="T4" fmla="*/ 1984 w 12"/>
                <a:gd name="T5" fmla="*/ 7938 h 12"/>
                <a:gd name="T6" fmla="*/ 13890 w 12"/>
                <a:gd name="T7" fmla="*/ 1984 h 12"/>
                <a:gd name="T8" fmla="*/ 21828 w 12"/>
                <a:gd name="T9" fmla="*/ 1389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1" y="7"/>
                  </a:moveTo>
                  <a:cubicBezTo>
                    <a:pt x="10" y="10"/>
                    <a:pt x="7" y="12"/>
                    <a:pt x="5" y="11"/>
                  </a:cubicBezTo>
                  <a:cubicBezTo>
                    <a:pt x="2" y="10"/>
                    <a:pt x="0" y="7"/>
                    <a:pt x="1" y="4"/>
                  </a:cubicBezTo>
                  <a:cubicBezTo>
                    <a:pt x="2" y="2"/>
                    <a:pt x="5" y="0"/>
                    <a:pt x="7" y="1"/>
                  </a:cubicBezTo>
                  <a:cubicBezTo>
                    <a:pt x="10" y="1"/>
                    <a:pt x="12" y="4"/>
                    <a:pt x="11"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3" name="Freeform 748"/>
            <p:cNvSpPr>
              <a:spLocks/>
            </p:cNvSpPr>
            <p:nvPr/>
          </p:nvSpPr>
          <p:spPr bwMode="auto">
            <a:xfrm>
              <a:off x="8655050" y="4617806"/>
              <a:ext cx="14287" cy="15875"/>
            </a:xfrm>
            <a:custGeom>
              <a:avLst/>
              <a:gdLst>
                <a:gd name="T0" fmla="*/ 14287 w 7"/>
                <a:gd name="T1" fmla="*/ 9922 h 8"/>
                <a:gd name="T2" fmla="*/ 6123 w 7"/>
                <a:gd name="T3" fmla="*/ 13891 h 8"/>
                <a:gd name="T4" fmla="*/ 2041 w 7"/>
                <a:gd name="T5" fmla="*/ 5953 h 8"/>
                <a:gd name="T6" fmla="*/ 10205 w 7"/>
                <a:gd name="T7" fmla="*/ 1984 h 8"/>
                <a:gd name="T8" fmla="*/ 14287 w 7"/>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7" y="5"/>
                  </a:moveTo>
                  <a:cubicBezTo>
                    <a:pt x="6" y="7"/>
                    <a:pt x="5" y="8"/>
                    <a:pt x="3" y="7"/>
                  </a:cubicBezTo>
                  <a:cubicBezTo>
                    <a:pt x="1" y="7"/>
                    <a:pt x="0" y="5"/>
                    <a:pt x="1" y="3"/>
                  </a:cubicBezTo>
                  <a:cubicBezTo>
                    <a:pt x="1" y="1"/>
                    <a:pt x="3" y="0"/>
                    <a:pt x="5" y="1"/>
                  </a:cubicBezTo>
                  <a:cubicBezTo>
                    <a:pt x="6" y="1"/>
                    <a:pt x="7" y="3"/>
                    <a:pt x="7"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4" name="Freeform 749"/>
            <p:cNvSpPr>
              <a:spLocks/>
            </p:cNvSpPr>
            <p:nvPr/>
          </p:nvSpPr>
          <p:spPr bwMode="auto">
            <a:xfrm>
              <a:off x="8575675" y="4620981"/>
              <a:ext cx="36512" cy="38100"/>
            </a:xfrm>
            <a:custGeom>
              <a:avLst/>
              <a:gdLst>
                <a:gd name="T0" fmla="*/ 34484 w 18"/>
                <a:gd name="T1" fmla="*/ 22058 h 19"/>
                <a:gd name="T2" fmla="*/ 14199 w 18"/>
                <a:gd name="T3" fmla="*/ 34089 h 19"/>
                <a:gd name="T4" fmla="*/ 2028 w 18"/>
                <a:gd name="T5" fmla="*/ 14037 h 19"/>
                <a:gd name="T6" fmla="*/ 22313 w 18"/>
                <a:gd name="T7" fmla="*/ 2005 h 19"/>
                <a:gd name="T8" fmla="*/ 34484 w 18"/>
                <a:gd name="T9" fmla="*/ 2205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17" y="11"/>
                  </a:moveTo>
                  <a:cubicBezTo>
                    <a:pt x="16" y="16"/>
                    <a:pt x="11" y="19"/>
                    <a:pt x="7" y="17"/>
                  </a:cubicBezTo>
                  <a:cubicBezTo>
                    <a:pt x="3" y="16"/>
                    <a:pt x="0" y="12"/>
                    <a:pt x="1" y="7"/>
                  </a:cubicBezTo>
                  <a:cubicBezTo>
                    <a:pt x="2" y="3"/>
                    <a:pt x="7" y="0"/>
                    <a:pt x="11" y="1"/>
                  </a:cubicBezTo>
                  <a:cubicBezTo>
                    <a:pt x="16" y="2"/>
                    <a:pt x="18" y="7"/>
                    <a:pt x="17" y="1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5" name="Freeform 750"/>
            <p:cNvSpPr>
              <a:spLocks/>
            </p:cNvSpPr>
            <p:nvPr/>
          </p:nvSpPr>
          <p:spPr bwMode="auto">
            <a:xfrm>
              <a:off x="8605838" y="4632094"/>
              <a:ext cx="15875" cy="15875"/>
            </a:xfrm>
            <a:custGeom>
              <a:avLst/>
              <a:gdLst>
                <a:gd name="T0" fmla="*/ 15875 w 8"/>
                <a:gd name="T1" fmla="*/ 9922 h 8"/>
                <a:gd name="T2" fmla="*/ 5953 w 8"/>
                <a:gd name="T3" fmla="*/ 13891 h 8"/>
                <a:gd name="T4" fmla="*/ 1984 w 8"/>
                <a:gd name="T5" fmla="*/ 5953 h 8"/>
                <a:gd name="T6" fmla="*/ 9922 w 8"/>
                <a:gd name="T7" fmla="*/ 0 h 8"/>
                <a:gd name="T8" fmla="*/ 15875 w 8"/>
                <a:gd name="T9" fmla="*/ 9922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8" y="5"/>
                  </a:moveTo>
                  <a:cubicBezTo>
                    <a:pt x="7" y="7"/>
                    <a:pt x="5" y="8"/>
                    <a:pt x="3" y="7"/>
                  </a:cubicBezTo>
                  <a:cubicBezTo>
                    <a:pt x="1" y="7"/>
                    <a:pt x="0" y="5"/>
                    <a:pt x="1" y="3"/>
                  </a:cubicBezTo>
                  <a:cubicBezTo>
                    <a:pt x="1" y="1"/>
                    <a:pt x="3" y="0"/>
                    <a:pt x="5" y="0"/>
                  </a:cubicBezTo>
                  <a:cubicBezTo>
                    <a:pt x="7" y="1"/>
                    <a:pt x="8" y="3"/>
                    <a:pt x="8"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6" name="Freeform 751"/>
            <p:cNvSpPr>
              <a:spLocks/>
            </p:cNvSpPr>
            <p:nvPr/>
          </p:nvSpPr>
          <p:spPr bwMode="auto">
            <a:xfrm>
              <a:off x="10080625" y="3693881"/>
              <a:ext cx="309562" cy="330200"/>
            </a:xfrm>
            <a:custGeom>
              <a:avLst/>
              <a:gdLst>
                <a:gd name="T0" fmla="*/ 251644 w 155"/>
                <a:gd name="T1" fmla="*/ 9946 h 166"/>
                <a:gd name="T2" fmla="*/ 221686 w 155"/>
                <a:gd name="T3" fmla="*/ 51718 h 166"/>
                <a:gd name="T4" fmla="*/ 45935 w 155"/>
                <a:gd name="T5" fmla="*/ 91501 h 166"/>
                <a:gd name="T6" fmla="*/ 73895 w 155"/>
                <a:gd name="T7" fmla="*/ 284449 h 166"/>
                <a:gd name="T8" fmla="*/ 267621 w 155"/>
                <a:gd name="T9" fmla="*/ 256601 h 166"/>
                <a:gd name="T10" fmla="*/ 255638 w 155"/>
                <a:gd name="T11" fmla="*/ 77577 h 166"/>
                <a:gd name="T12" fmla="*/ 285596 w 155"/>
                <a:gd name="T13" fmla="*/ 35805 h 166"/>
                <a:gd name="T14" fmla="*/ 281602 w 155"/>
                <a:gd name="T15" fmla="*/ 5967 h 166"/>
                <a:gd name="T16" fmla="*/ 251644 w 155"/>
                <a:gd name="T17" fmla="*/ 9946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 h="166">
                  <a:moveTo>
                    <a:pt x="126" y="5"/>
                  </a:moveTo>
                  <a:cubicBezTo>
                    <a:pt x="111" y="26"/>
                    <a:pt x="111" y="26"/>
                    <a:pt x="111" y="26"/>
                  </a:cubicBezTo>
                  <a:cubicBezTo>
                    <a:pt x="81" y="10"/>
                    <a:pt x="43" y="18"/>
                    <a:pt x="23" y="46"/>
                  </a:cubicBezTo>
                  <a:cubicBezTo>
                    <a:pt x="0" y="77"/>
                    <a:pt x="6" y="120"/>
                    <a:pt x="37" y="143"/>
                  </a:cubicBezTo>
                  <a:cubicBezTo>
                    <a:pt x="68" y="166"/>
                    <a:pt x="112" y="160"/>
                    <a:pt x="134" y="129"/>
                  </a:cubicBezTo>
                  <a:cubicBezTo>
                    <a:pt x="155" y="101"/>
                    <a:pt x="152" y="63"/>
                    <a:pt x="128" y="39"/>
                  </a:cubicBezTo>
                  <a:cubicBezTo>
                    <a:pt x="143" y="18"/>
                    <a:pt x="143" y="18"/>
                    <a:pt x="143" y="18"/>
                  </a:cubicBezTo>
                  <a:cubicBezTo>
                    <a:pt x="147" y="13"/>
                    <a:pt x="146" y="6"/>
                    <a:pt x="141" y="3"/>
                  </a:cubicBezTo>
                  <a:cubicBezTo>
                    <a:pt x="137" y="0"/>
                    <a:pt x="130" y="1"/>
                    <a:pt x="12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7" name="Freeform 752"/>
            <p:cNvSpPr>
              <a:spLocks/>
            </p:cNvSpPr>
            <p:nvPr/>
          </p:nvSpPr>
          <p:spPr bwMode="auto">
            <a:xfrm>
              <a:off x="10117138" y="3747856"/>
              <a:ext cx="239712" cy="238125"/>
            </a:xfrm>
            <a:custGeom>
              <a:avLst/>
              <a:gdLst>
                <a:gd name="T0" fmla="*/ 183779 w 120"/>
                <a:gd name="T1" fmla="*/ 35719 h 120"/>
                <a:gd name="T2" fmla="*/ 205753 w 120"/>
                <a:gd name="T3" fmla="*/ 182563 h 120"/>
                <a:gd name="T4" fmla="*/ 57930 w 120"/>
                <a:gd name="T5" fmla="*/ 204391 h 120"/>
                <a:gd name="T6" fmla="*/ 35957 w 120"/>
                <a:gd name="T7" fmla="*/ 57547 h 120"/>
                <a:gd name="T8" fmla="*/ 183779 w 120"/>
                <a:gd name="T9" fmla="*/ 35719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0">
                  <a:moveTo>
                    <a:pt x="92" y="18"/>
                  </a:moveTo>
                  <a:cubicBezTo>
                    <a:pt x="116" y="35"/>
                    <a:pt x="120" y="68"/>
                    <a:pt x="103" y="92"/>
                  </a:cubicBezTo>
                  <a:cubicBezTo>
                    <a:pt x="86" y="115"/>
                    <a:pt x="52" y="120"/>
                    <a:pt x="29" y="103"/>
                  </a:cubicBezTo>
                  <a:cubicBezTo>
                    <a:pt x="5" y="86"/>
                    <a:pt x="0" y="52"/>
                    <a:pt x="18" y="29"/>
                  </a:cubicBezTo>
                  <a:cubicBezTo>
                    <a:pt x="35" y="5"/>
                    <a:pt x="68" y="0"/>
                    <a:pt x="92" y="1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8" name="Freeform 753"/>
            <p:cNvSpPr>
              <a:spLocks/>
            </p:cNvSpPr>
            <p:nvPr/>
          </p:nvSpPr>
          <p:spPr bwMode="auto">
            <a:xfrm>
              <a:off x="10242550" y="3849456"/>
              <a:ext cx="49212" cy="47625"/>
            </a:xfrm>
            <a:custGeom>
              <a:avLst/>
              <a:gdLst>
                <a:gd name="T0" fmla="*/ 37401 w 25"/>
                <a:gd name="T1" fmla="*/ 5953 h 24"/>
                <a:gd name="T2" fmla="*/ 41338 w 25"/>
                <a:gd name="T3" fmla="*/ 35719 h 24"/>
                <a:gd name="T4" fmla="*/ 11811 w 25"/>
                <a:gd name="T5" fmla="*/ 41672 h 24"/>
                <a:gd name="T6" fmla="*/ 7874 w 25"/>
                <a:gd name="T7" fmla="*/ 11906 h 24"/>
                <a:gd name="T8" fmla="*/ 37401 w 25"/>
                <a:gd name="T9" fmla="*/ 595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4">
                  <a:moveTo>
                    <a:pt x="19" y="3"/>
                  </a:moveTo>
                  <a:cubicBezTo>
                    <a:pt x="24" y="7"/>
                    <a:pt x="25" y="14"/>
                    <a:pt x="21" y="18"/>
                  </a:cubicBezTo>
                  <a:cubicBezTo>
                    <a:pt x="18" y="23"/>
                    <a:pt x="11" y="24"/>
                    <a:pt x="6" y="21"/>
                  </a:cubicBezTo>
                  <a:cubicBezTo>
                    <a:pt x="1" y="17"/>
                    <a:pt x="0" y="10"/>
                    <a:pt x="4" y="6"/>
                  </a:cubicBezTo>
                  <a:cubicBezTo>
                    <a:pt x="8" y="1"/>
                    <a:pt x="14" y="0"/>
                    <a:pt x="19"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09" name="Freeform 754"/>
            <p:cNvSpPr>
              <a:spLocks/>
            </p:cNvSpPr>
            <p:nvPr/>
          </p:nvSpPr>
          <p:spPr bwMode="auto">
            <a:xfrm>
              <a:off x="10274300" y="3839931"/>
              <a:ext cx="17462" cy="19050"/>
            </a:xfrm>
            <a:custGeom>
              <a:avLst/>
              <a:gdLst>
                <a:gd name="T0" fmla="*/ 13582 w 9"/>
                <a:gd name="T1" fmla="*/ 2117 h 9"/>
                <a:gd name="T2" fmla="*/ 15522 w 9"/>
                <a:gd name="T3" fmla="*/ 14817 h 9"/>
                <a:gd name="T4" fmla="*/ 3880 w 9"/>
                <a:gd name="T5" fmla="*/ 16933 h 9"/>
                <a:gd name="T6" fmla="*/ 1940 w 9"/>
                <a:gd name="T7" fmla="*/ 4233 h 9"/>
                <a:gd name="T8" fmla="*/ 13582 w 9"/>
                <a:gd name="T9" fmla="*/ 2117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7" y="1"/>
                  </a:moveTo>
                  <a:cubicBezTo>
                    <a:pt x="8" y="2"/>
                    <a:pt x="9" y="5"/>
                    <a:pt x="8" y="7"/>
                  </a:cubicBezTo>
                  <a:cubicBezTo>
                    <a:pt x="6" y="9"/>
                    <a:pt x="4" y="9"/>
                    <a:pt x="2" y="8"/>
                  </a:cubicBezTo>
                  <a:cubicBezTo>
                    <a:pt x="0" y="6"/>
                    <a:pt x="0" y="4"/>
                    <a:pt x="1" y="2"/>
                  </a:cubicBezTo>
                  <a:cubicBezTo>
                    <a:pt x="2" y="0"/>
                    <a:pt x="5" y="0"/>
                    <a:pt x="7"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0" name="Freeform 755"/>
            <p:cNvSpPr>
              <a:spLocks/>
            </p:cNvSpPr>
            <p:nvPr/>
          </p:nvSpPr>
          <p:spPr bwMode="auto">
            <a:xfrm>
              <a:off x="10266363" y="3819294"/>
              <a:ext cx="22225" cy="19050"/>
            </a:xfrm>
            <a:custGeom>
              <a:avLst/>
              <a:gdLst>
                <a:gd name="T0" fmla="*/ 16164 w 11"/>
                <a:gd name="T1" fmla="*/ 1905 h 10"/>
                <a:gd name="T2" fmla="*/ 18184 w 11"/>
                <a:gd name="T3" fmla="*/ 15240 h 10"/>
                <a:gd name="T4" fmla="*/ 6061 w 11"/>
                <a:gd name="T5" fmla="*/ 17145 h 10"/>
                <a:gd name="T6" fmla="*/ 4041 w 11"/>
                <a:gd name="T7" fmla="*/ 3810 h 10"/>
                <a:gd name="T8" fmla="*/ 16164 w 11"/>
                <a:gd name="T9" fmla="*/ 1905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0">
                  <a:moveTo>
                    <a:pt x="8" y="1"/>
                  </a:moveTo>
                  <a:cubicBezTo>
                    <a:pt x="10" y="3"/>
                    <a:pt x="11" y="6"/>
                    <a:pt x="9" y="8"/>
                  </a:cubicBezTo>
                  <a:cubicBezTo>
                    <a:pt x="8" y="10"/>
                    <a:pt x="5" y="10"/>
                    <a:pt x="3" y="9"/>
                  </a:cubicBezTo>
                  <a:cubicBezTo>
                    <a:pt x="1" y="7"/>
                    <a:pt x="0" y="4"/>
                    <a:pt x="2" y="2"/>
                  </a:cubicBezTo>
                  <a:cubicBezTo>
                    <a:pt x="3" y="0"/>
                    <a:pt x="6" y="0"/>
                    <a:pt x="8"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1" name="Freeform 756"/>
            <p:cNvSpPr>
              <a:spLocks/>
            </p:cNvSpPr>
            <p:nvPr/>
          </p:nvSpPr>
          <p:spPr bwMode="auto">
            <a:xfrm>
              <a:off x="10306050" y="3846281"/>
              <a:ext cx="23812" cy="22225"/>
            </a:xfrm>
            <a:custGeom>
              <a:avLst/>
              <a:gdLst>
                <a:gd name="T0" fmla="*/ 17859 w 12"/>
                <a:gd name="T1" fmla="*/ 4041 h 11"/>
                <a:gd name="T2" fmla="*/ 19843 w 12"/>
                <a:gd name="T3" fmla="*/ 18184 h 11"/>
                <a:gd name="T4" fmla="*/ 5953 w 12"/>
                <a:gd name="T5" fmla="*/ 20205 h 11"/>
                <a:gd name="T6" fmla="*/ 3969 w 12"/>
                <a:gd name="T7" fmla="*/ 6061 h 11"/>
                <a:gd name="T8" fmla="*/ 17859 w 12"/>
                <a:gd name="T9" fmla="*/ 404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1">
                  <a:moveTo>
                    <a:pt x="9" y="2"/>
                  </a:moveTo>
                  <a:cubicBezTo>
                    <a:pt x="11" y="3"/>
                    <a:pt x="12" y="6"/>
                    <a:pt x="10" y="9"/>
                  </a:cubicBezTo>
                  <a:cubicBezTo>
                    <a:pt x="8" y="11"/>
                    <a:pt x="5" y="11"/>
                    <a:pt x="3" y="10"/>
                  </a:cubicBezTo>
                  <a:cubicBezTo>
                    <a:pt x="1" y="8"/>
                    <a:pt x="0" y="5"/>
                    <a:pt x="2" y="3"/>
                  </a:cubicBezTo>
                  <a:cubicBezTo>
                    <a:pt x="3" y="0"/>
                    <a:pt x="7" y="0"/>
                    <a:pt x="9" y="2"/>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2" name="Freeform 757"/>
            <p:cNvSpPr>
              <a:spLocks/>
            </p:cNvSpPr>
            <p:nvPr/>
          </p:nvSpPr>
          <p:spPr bwMode="auto">
            <a:xfrm>
              <a:off x="10307638" y="3878031"/>
              <a:ext cx="23812" cy="23813"/>
            </a:xfrm>
            <a:custGeom>
              <a:avLst/>
              <a:gdLst>
                <a:gd name="T0" fmla="*/ 17859 w 12"/>
                <a:gd name="T1" fmla="*/ 1984 h 12"/>
                <a:gd name="T2" fmla="*/ 19843 w 12"/>
                <a:gd name="T3" fmla="*/ 17860 h 12"/>
                <a:gd name="T4" fmla="*/ 5953 w 12"/>
                <a:gd name="T5" fmla="*/ 19844 h 12"/>
                <a:gd name="T6" fmla="*/ 3969 w 12"/>
                <a:gd name="T7" fmla="*/ 5953 h 12"/>
                <a:gd name="T8" fmla="*/ 17859 w 12"/>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9" y="1"/>
                  </a:moveTo>
                  <a:cubicBezTo>
                    <a:pt x="11" y="3"/>
                    <a:pt x="12" y="6"/>
                    <a:pt x="10" y="9"/>
                  </a:cubicBezTo>
                  <a:cubicBezTo>
                    <a:pt x="8" y="11"/>
                    <a:pt x="5" y="12"/>
                    <a:pt x="3" y="10"/>
                  </a:cubicBezTo>
                  <a:cubicBezTo>
                    <a:pt x="0" y="8"/>
                    <a:pt x="0" y="5"/>
                    <a:pt x="2" y="3"/>
                  </a:cubicBezTo>
                  <a:cubicBezTo>
                    <a:pt x="3" y="0"/>
                    <a:pt x="7" y="0"/>
                    <a:pt x="9"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3" name="Freeform 758"/>
            <p:cNvSpPr>
              <a:spLocks/>
            </p:cNvSpPr>
            <p:nvPr/>
          </p:nvSpPr>
          <p:spPr bwMode="auto">
            <a:xfrm>
              <a:off x="10299700" y="3822469"/>
              <a:ext cx="14287" cy="14288"/>
            </a:xfrm>
            <a:custGeom>
              <a:avLst/>
              <a:gdLst>
                <a:gd name="T0" fmla="*/ 12246 w 7"/>
                <a:gd name="T1" fmla="*/ 2041 h 7"/>
                <a:gd name="T2" fmla="*/ 12246 w 7"/>
                <a:gd name="T3" fmla="*/ 10206 h 7"/>
                <a:gd name="T4" fmla="*/ 4082 w 7"/>
                <a:gd name="T5" fmla="*/ 12247 h 7"/>
                <a:gd name="T6" fmla="*/ 2041 w 7"/>
                <a:gd name="T7" fmla="*/ 4082 h 7"/>
                <a:gd name="T8" fmla="*/ 12246 w 7"/>
                <a:gd name="T9" fmla="*/ 204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6" y="1"/>
                  </a:moveTo>
                  <a:cubicBezTo>
                    <a:pt x="7" y="2"/>
                    <a:pt x="7" y="4"/>
                    <a:pt x="6" y="5"/>
                  </a:cubicBezTo>
                  <a:cubicBezTo>
                    <a:pt x="5" y="7"/>
                    <a:pt x="3" y="7"/>
                    <a:pt x="2" y="6"/>
                  </a:cubicBezTo>
                  <a:cubicBezTo>
                    <a:pt x="0" y="5"/>
                    <a:pt x="0" y="3"/>
                    <a:pt x="1" y="2"/>
                  </a:cubicBezTo>
                  <a:cubicBezTo>
                    <a:pt x="2" y="0"/>
                    <a:pt x="4"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4" name="Freeform 759"/>
            <p:cNvSpPr>
              <a:spLocks/>
            </p:cNvSpPr>
            <p:nvPr/>
          </p:nvSpPr>
          <p:spPr bwMode="auto">
            <a:xfrm>
              <a:off x="10275888" y="3881206"/>
              <a:ext cx="38100" cy="36513"/>
            </a:xfrm>
            <a:custGeom>
              <a:avLst/>
              <a:gdLst>
                <a:gd name="T0" fmla="*/ 30079 w 19"/>
                <a:gd name="T1" fmla="*/ 5765 h 19"/>
                <a:gd name="T2" fmla="*/ 32084 w 19"/>
                <a:gd name="T3" fmla="*/ 26904 h 19"/>
                <a:gd name="T4" fmla="*/ 10026 w 19"/>
                <a:gd name="T5" fmla="*/ 30748 h 19"/>
                <a:gd name="T6" fmla="*/ 6016 w 19"/>
                <a:gd name="T7" fmla="*/ 7687 h 19"/>
                <a:gd name="T8" fmla="*/ 30079 w 19"/>
                <a:gd name="T9" fmla="*/ 576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5" y="3"/>
                  </a:moveTo>
                  <a:cubicBezTo>
                    <a:pt x="18" y="5"/>
                    <a:pt x="19" y="11"/>
                    <a:pt x="16" y="14"/>
                  </a:cubicBezTo>
                  <a:cubicBezTo>
                    <a:pt x="14" y="18"/>
                    <a:pt x="8" y="19"/>
                    <a:pt x="5" y="16"/>
                  </a:cubicBezTo>
                  <a:cubicBezTo>
                    <a:pt x="1" y="13"/>
                    <a:pt x="0" y="8"/>
                    <a:pt x="3" y="4"/>
                  </a:cubicBezTo>
                  <a:cubicBezTo>
                    <a:pt x="6" y="1"/>
                    <a:pt x="11" y="0"/>
                    <a:pt x="15"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5" name="Freeform 760"/>
            <p:cNvSpPr>
              <a:spLocks/>
            </p:cNvSpPr>
            <p:nvPr/>
          </p:nvSpPr>
          <p:spPr bwMode="auto">
            <a:xfrm>
              <a:off x="10294938" y="3873269"/>
              <a:ext cx="15875" cy="15875"/>
            </a:xfrm>
            <a:custGeom>
              <a:avLst/>
              <a:gdLst>
                <a:gd name="T0" fmla="*/ 11906 w 8"/>
                <a:gd name="T1" fmla="*/ 1984 h 8"/>
                <a:gd name="T2" fmla="*/ 13891 w 8"/>
                <a:gd name="T3" fmla="*/ 11906 h 8"/>
                <a:gd name="T4" fmla="*/ 3969 w 8"/>
                <a:gd name="T5" fmla="*/ 13891 h 8"/>
                <a:gd name="T6" fmla="*/ 1984 w 8"/>
                <a:gd name="T7" fmla="*/ 3969 h 8"/>
                <a:gd name="T8" fmla="*/ 11906 w 8"/>
                <a:gd name="T9" fmla="*/ 198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6" y="1"/>
                  </a:moveTo>
                  <a:cubicBezTo>
                    <a:pt x="8" y="2"/>
                    <a:pt x="8" y="4"/>
                    <a:pt x="7" y="6"/>
                  </a:cubicBezTo>
                  <a:cubicBezTo>
                    <a:pt x="6" y="7"/>
                    <a:pt x="3" y="8"/>
                    <a:pt x="2" y="7"/>
                  </a:cubicBezTo>
                  <a:cubicBezTo>
                    <a:pt x="0" y="5"/>
                    <a:pt x="0" y="3"/>
                    <a:pt x="1" y="2"/>
                  </a:cubicBezTo>
                  <a:cubicBezTo>
                    <a:pt x="2" y="0"/>
                    <a:pt x="5"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6" name="Rectangle 761"/>
            <p:cNvSpPr>
              <a:spLocks noChangeArrowheads="1"/>
            </p:cNvSpPr>
            <p:nvPr/>
          </p:nvSpPr>
          <p:spPr bwMode="auto">
            <a:xfrm>
              <a:off x="9453563" y="2131781"/>
              <a:ext cx="7937" cy="533400"/>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517" name="Freeform 762"/>
            <p:cNvSpPr>
              <a:spLocks/>
            </p:cNvSpPr>
            <p:nvPr/>
          </p:nvSpPr>
          <p:spPr bwMode="auto">
            <a:xfrm>
              <a:off x="9453563" y="2131781"/>
              <a:ext cx="7937" cy="533400"/>
            </a:xfrm>
            <a:custGeom>
              <a:avLst/>
              <a:gdLst>
                <a:gd name="T0" fmla="*/ 0 w 5"/>
                <a:gd name="T1" fmla="*/ 0 h 336"/>
                <a:gd name="T2" fmla="*/ 0 w 5"/>
                <a:gd name="T3" fmla="*/ 533400 h 336"/>
                <a:gd name="T4" fmla="*/ 7937 w 5"/>
                <a:gd name="T5" fmla="*/ 533400 h 336"/>
                <a:gd name="T6" fmla="*/ 7937 w 5"/>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0" y="0"/>
                  </a:moveTo>
                  <a:lnTo>
                    <a:pt x="0" y="336"/>
                  </a:lnTo>
                  <a:lnTo>
                    <a:pt x="5" y="33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18" name="Rectangle 763"/>
            <p:cNvSpPr>
              <a:spLocks noChangeArrowheads="1"/>
            </p:cNvSpPr>
            <p:nvPr/>
          </p:nvSpPr>
          <p:spPr bwMode="auto">
            <a:xfrm>
              <a:off x="7927975" y="2138131"/>
              <a:ext cx="7937" cy="534988"/>
            </a:xfrm>
            <a:prstGeom prst="rect">
              <a:avLst/>
            </a:prstGeom>
            <a:solidFill>
              <a:srgbClr val="7D5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519" name="Freeform 764"/>
            <p:cNvSpPr>
              <a:spLocks/>
            </p:cNvSpPr>
            <p:nvPr/>
          </p:nvSpPr>
          <p:spPr bwMode="auto">
            <a:xfrm>
              <a:off x="7927975" y="2138131"/>
              <a:ext cx="7937" cy="534988"/>
            </a:xfrm>
            <a:custGeom>
              <a:avLst/>
              <a:gdLst>
                <a:gd name="T0" fmla="*/ 0 w 5"/>
                <a:gd name="T1" fmla="*/ 0 h 337"/>
                <a:gd name="T2" fmla="*/ 0 w 5"/>
                <a:gd name="T3" fmla="*/ 534988 h 337"/>
                <a:gd name="T4" fmla="*/ 7937 w 5"/>
                <a:gd name="T5" fmla="*/ 534988 h 337"/>
                <a:gd name="T6" fmla="*/ 7937 w 5"/>
                <a:gd name="T7" fmla="*/ 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0" y="0"/>
                  </a:moveTo>
                  <a:lnTo>
                    <a:pt x="0" y="337"/>
                  </a:lnTo>
                  <a:lnTo>
                    <a:pt x="5" y="33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20" name="Rectangle 765"/>
            <p:cNvSpPr>
              <a:spLocks noChangeArrowheads="1"/>
            </p:cNvSpPr>
            <p:nvPr/>
          </p:nvSpPr>
          <p:spPr bwMode="auto">
            <a:xfrm>
              <a:off x="7927975" y="5721119"/>
              <a:ext cx="7937" cy="534988"/>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521" name="Freeform 766"/>
            <p:cNvSpPr>
              <a:spLocks/>
            </p:cNvSpPr>
            <p:nvPr/>
          </p:nvSpPr>
          <p:spPr bwMode="auto">
            <a:xfrm>
              <a:off x="7927975" y="5721119"/>
              <a:ext cx="7937" cy="534988"/>
            </a:xfrm>
            <a:custGeom>
              <a:avLst/>
              <a:gdLst>
                <a:gd name="T0" fmla="*/ 7937 w 5"/>
                <a:gd name="T1" fmla="*/ 534988 h 337"/>
                <a:gd name="T2" fmla="*/ 7937 w 5"/>
                <a:gd name="T3" fmla="*/ 0 h 337"/>
                <a:gd name="T4" fmla="*/ 0 w 5"/>
                <a:gd name="T5" fmla="*/ 0 h 337"/>
                <a:gd name="T6" fmla="*/ 0 w 5"/>
                <a:gd name="T7" fmla="*/ 534988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7">
                  <a:moveTo>
                    <a:pt x="5" y="337"/>
                  </a:moveTo>
                  <a:lnTo>
                    <a:pt x="5" y="0"/>
                  </a:lnTo>
                  <a:lnTo>
                    <a:pt x="0" y="0"/>
                  </a:lnTo>
                  <a:lnTo>
                    <a:pt x="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22" name="Rectangle 767"/>
            <p:cNvSpPr>
              <a:spLocks noChangeArrowheads="1"/>
            </p:cNvSpPr>
            <p:nvPr/>
          </p:nvSpPr>
          <p:spPr bwMode="auto">
            <a:xfrm>
              <a:off x="9453563" y="5729056"/>
              <a:ext cx="7937" cy="533400"/>
            </a:xfrm>
            <a:prstGeom prst="rect">
              <a:avLst/>
            </a:prstGeom>
            <a:solidFill>
              <a:srgbClr val="CD3E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48523" name="Freeform 768"/>
            <p:cNvSpPr>
              <a:spLocks/>
            </p:cNvSpPr>
            <p:nvPr/>
          </p:nvSpPr>
          <p:spPr bwMode="auto">
            <a:xfrm>
              <a:off x="9453563" y="5729056"/>
              <a:ext cx="7937" cy="533400"/>
            </a:xfrm>
            <a:custGeom>
              <a:avLst/>
              <a:gdLst>
                <a:gd name="T0" fmla="*/ 7937 w 5"/>
                <a:gd name="T1" fmla="*/ 533400 h 336"/>
                <a:gd name="T2" fmla="*/ 7937 w 5"/>
                <a:gd name="T3" fmla="*/ 0 h 336"/>
                <a:gd name="T4" fmla="*/ 0 w 5"/>
                <a:gd name="T5" fmla="*/ 0 h 336"/>
                <a:gd name="T6" fmla="*/ 0 w 5"/>
                <a:gd name="T7" fmla="*/ 53340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36">
                  <a:moveTo>
                    <a:pt x="5" y="336"/>
                  </a:moveTo>
                  <a:lnTo>
                    <a:pt x="5" y="0"/>
                  </a:lnTo>
                  <a:lnTo>
                    <a:pt x="0" y="0"/>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8132" name="文本框 775"/>
          <p:cNvSpPr txBox="1">
            <a:spLocks noChangeArrowheads="1"/>
          </p:cNvSpPr>
          <p:nvPr/>
        </p:nvSpPr>
        <p:spPr bwMode="auto">
          <a:xfrm>
            <a:off x="654050" y="3355975"/>
            <a:ext cx="55562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6000" b="1" dirty="0">
                <a:solidFill>
                  <a:schemeClr val="bg1"/>
                </a:solidFill>
                <a:latin typeface="微软雅黑" panose="020B0503020204020204" pitchFamily="34" charset="-122"/>
                <a:ea typeface="微软雅黑" panose="020B0503020204020204" pitchFamily="34" charset="-122"/>
              </a:rPr>
              <a:t>THANK YOU</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48133" name="文本框 777"/>
          <p:cNvSpPr txBox="1">
            <a:spLocks noChangeArrowheads="1"/>
          </p:cNvSpPr>
          <p:nvPr/>
        </p:nvSpPr>
        <p:spPr bwMode="auto">
          <a:xfrm>
            <a:off x="668338" y="4289425"/>
            <a:ext cx="5594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a:solidFill>
                  <a:schemeClr val="bg1"/>
                </a:solidFill>
                <a:latin typeface="微软雅黑" panose="020B0503020204020204" pitchFamily="34" charset="-122"/>
                <a:ea typeface="微软雅黑" panose="020B0503020204020204" pitchFamily="34" charset="-122"/>
              </a:rPr>
              <a:t>THE PROFESSIONAL BUSINESS TEMPLATE</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80" name="等腰三角形 779"/>
          <p:cNvSpPr/>
          <p:nvPr/>
        </p:nvSpPr>
        <p:spPr>
          <a:xfrm rot="13773772">
            <a:off x="2313782" y="926306"/>
            <a:ext cx="246062" cy="422275"/>
          </a:xfrm>
          <a:custGeom>
            <a:avLst/>
            <a:gdLst>
              <a:gd name="connsiteX0" fmla="*/ 0 w 490786"/>
              <a:gd name="connsiteY0" fmla="*/ 423091 h 423091"/>
              <a:gd name="connsiteX1" fmla="*/ 245393 w 490786"/>
              <a:gd name="connsiteY1" fmla="*/ 0 h 423091"/>
              <a:gd name="connsiteX2" fmla="*/ 490786 w 490786"/>
              <a:gd name="connsiteY2" fmla="*/ 423091 h 423091"/>
              <a:gd name="connsiteX3" fmla="*/ 0 w 490786"/>
              <a:gd name="connsiteY3" fmla="*/ 423091 h 423091"/>
              <a:gd name="connsiteX0" fmla="*/ 0 w 245393"/>
              <a:gd name="connsiteY0" fmla="*/ 423091 h 423091"/>
              <a:gd name="connsiteX1" fmla="*/ 245393 w 245393"/>
              <a:gd name="connsiteY1" fmla="*/ 0 h 423091"/>
              <a:gd name="connsiteX2" fmla="*/ 219188 w 245393"/>
              <a:gd name="connsiteY2" fmla="*/ 316203 h 423091"/>
              <a:gd name="connsiteX3" fmla="*/ 0 w 245393"/>
              <a:gd name="connsiteY3" fmla="*/ 423091 h 423091"/>
            </a:gdLst>
            <a:ahLst/>
            <a:cxnLst>
              <a:cxn ang="0">
                <a:pos x="connsiteX0" y="connsiteY0"/>
              </a:cxn>
              <a:cxn ang="0">
                <a:pos x="connsiteX1" y="connsiteY1"/>
              </a:cxn>
              <a:cxn ang="0">
                <a:pos x="connsiteX2" y="connsiteY2"/>
              </a:cxn>
              <a:cxn ang="0">
                <a:pos x="connsiteX3" y="connsiteY3"/>
              </a:cxn>
            </a:cxnLst>
            <a:rect l="l" t="t" r="r" b="b"/>
            <a:pathLst>
              <a:path w="245393" h="423091">
                <a:moveTo>
                  <a:pt x="0" y="423091"/>
                </a:moveTo>
                <a:lnTo>
                  <a:pt x="245393" y="0"/>
                </a:lnTo>
                <a:lnTo>
                  <a:pt x="219188" y="316203"/>
                </a:lnTo>
                <a:lnTo>
                  <a:pt x="0" y="423091"/>
                </a:lnTo>
                <a:close/>
              </a:path>
            </a:pathLst>
          </a:cu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1" name="等腰三角形 780"/>
          <p:cNvSpPr/>
          <p:nvPr/>
        </p:nvSpPr>
        <p:spPr>
          <a:xfrm rot="5400000">
            <a:off x="2300287" y="1106488"/>
            <a:ext cx="112713" cy="40163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Lst>
            <a:ahLst/>
            <a:cxnLst>
              <a:cxn ang="0">
                <a:pos x="connsiteX0" y="connsiteY0"/>
              </a:cxn>
              <a:cxn ang="0">
                <a:pos x="connsiteX1" y="connsiteY1"/>
              </a:cxn>
              <a:cxn ang="0">
                <a:pos x="connsiteX2" y="connsiteY2"/>
              </a:cxn>
              <a:cxn ang="0">
                <a:pos x="connsiteX3" y="connsiteY3"/>
              </a:cxn>
            </a:cxnLst>
            <a:rect l="l" t="t" r="r" b="b"/>
            <a:pathLst>
              <a:path w="238005" h="444383">
                <a:moveTo>
                  <a:pt x="0" y="444383"/>
                </a:moveTo>
                <a:lnTo>
                  <a:pt x="238005" y="176143"/>
                </a:lnTo>
                <a:lnTo>
                  <a:pt x="68367" y="0"/>
                </a:lnTo>
                <a:lnTo>
                  <a:pt x="0" y="444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8136" name="图片 77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819662">
            <a:off x="407988" y="1009650"/>
            <a:ext cx="18018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等腰三角形 780"/>
          <p:cNvSpPr/>
          <p:nvPr/>
        </p:nvSpPr>
        <p:spPr>
          <a:xfrm rot="3954975" flipH="1">
            <a:off x="2074863" y="857250"/>
            <a:ext cx="233362" cy="255588"/>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 fmla="*/ 0 w 255696"/>
              <a:gd name="connsiteY0" fmla="*/ 462291 h 462291"/>
              <a:gd name="connsiteX1" fmla="*/ 238005 w 255696"/>
              <a:gd name="connsiteY1" fmla="*/ 194051 h 462291"/>
              <a:gd name="connsiteX2" fmla="*/ 255696 w 255696"/>
              <a:gd name="connsiteY2" fmla="*/ 0 h 462291"/>
              <a:gd name="connsiteX3" fmla="*/ 0 w 255696"/>
              <a:gd name="connsiteY3" fmla="*/ 462291 h 462291"/>
              <a:gd name="connsiteX0" fmla="*/ 0 w 238005"/>
              <a:gd name="connsiteY0" fmla="*/ 444383 h 444383"/>
              <a:gd name="connsiteX1" fmla="*/ 238005 w 238005"/>
              <a:gd name="connsiteY1" fmla="*/ 176143 h 444383"/>
              <a:gd name="connsiteX2" fmla="*/ 68367 w 238005"/>
              <a:gd name="connsiteY2" fmla="*/ 0 h 444383"/>
              <a:gd name="connsiteX3" fmla="*/ 0 w 238005"/>
              <a:gd name="connsiteY3" fmla="*/ 444383 h 444383"/>
              <a:gd name="connsiteX0" fmla="*/ 0 w 364377"/>
              <a:gd name="connsiteY0" fmla="*/ 444383 h 444383"/>
              <a:gd name="connsiteX1" fmla="*/ 364378 w 364377"/>
              <a:gd name="connsiteY1" fmla="*/ 220912 h 444383"/>
              <a:gd name="connsiteX2" fmla="*/ 68367 w 364377"/>
              <a:gd name="connsiteY2" fmla="*/ 0 h 444383"/>
              <a:gd name="connsiteX3" fmla="*/ 0 w 364377"/>
              <a:gd name="connsiteY3" fmla="*/ 444383 h 444383"/>
              <a:gd name="connsiteX0" fmla="*/ 0 w 364379"/>
              <a:gd name="connsiteY0" fmla="*/ 283210 h 283210"/>
              <a:gd name="connsiteX1" fmla="*/ 364378 w 364379"/>
              <a:gd name="connsiteY1" fmla="*/ 59739 h 283210"/>
              <a:gd name="connsiteX2" fmla="*/ 220017 w 364379"/>
              <a:gd name="connsiteY2" fmla="*/ 0 h 283210"/>
              <a:gd name="connsiteX3" fmla="*/ 0 w 364379"/>
              <a:gd name="connsiteY3" fmla="*/ 283210 h 283210"/>
            </a:gdLst>
            <a:ahLst/>
            <a:cxnLst>
              <a:cxn ang="0">
                <a:pos x="connsiteX0" y="connsiteY0"/>
              </a:cxn>
              <a:cxn ang="0">
                <a:pos x="connsiteX1" y="connsiteY1"/>
              </a:cxn>
              <a:cxn ang="0">
                <a:pos x="connsiteX2" y="connsiteY2"/>
              </a:cxn>
              <a:cxn ang="0">
                <a:pos x="connsiteX3" y="connsiteY3"/>
              </a:cxn>
            </a:cxnLst>
            <a:rect l="l" t="t" r="r" b="b"/>
            <a:pathLst>
              <a:path w="364379" h="283210">
                <a:moveTo>
                  <a:pt x="0" y="283210"/>
                </a:moveTo>
                <a:lnTo>
                  <a:pt x="364378" y="59739"/>
                </a:lnTo>
                <a:lnTo>
                  <a:pt x="220017" y="0"/>
                </a:lnTo>
                <a:lnTo>
                  <a:pt x="0" y="283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2.1 </a:t>
            </a:r>
            <a:r>
              <a:rPr lang="zh-TW" altLang="en-US" sz="2800" b="1" u="sng" dirty="0">
                <a:solidFill>
                  <a:schemeClr val="accent5"/>
                </a:solidFill>
                <a:latin typeface="微软雅黑" panose="020B0503020204020204" pitchFamily="34" charset="-122"/>
                <a:ea typeface="微软雅黑" panose="020B0503020204020204" pitchFamily="34" charset="-122"/>
              </a:rPr>
              <a:t>基本資料介紹</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12192000" cy="5823284"/>
          </a:xfrm>
          <a:prstGeom prst="rect">
            <a:avLst/>
          </a:prstGeom>
        </p:spPr>
      </p:pic>
    </p:spTree>
    <p:extLst>
      <p:ext uri="{BB962C8B-B14F-4D97-AF65-F5344CB8AC3E}">
        <p14:creationId xmlns:p14="http://schemas.microsoft.com/office/powerpoint/2010/main" val="116190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2.2 </a:t>
            </a:r>
            <a:r>
              <a:rPr lang="zh-TW" altLang="en-US" sz="2800" b="1" u="sng" dirty="0">
                <a:solidFill>
                  <a:schemeClr val="accent5"/>
                </a:solidFill>
                <a:latin typeface="微软雅黑" panose="020B0503020204020204" pitchFamily="34" charset="-122"/>
                <a:ea typeface="微软雅黑" panose="020B0503020204020204" pitchFamily="34" charset="-122"/>
              </a:rPr>
              <a:t>資料清洗</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9" y="816616"/>
            <a:ext cx="12192000" cy="5799222"/>
          </a:xfrm>
          <a:prstGeom prst="rect">
            <a:avLst/>
          </a:prstGeom>
        </p:spPr>
      </p:pic>
    </p:spTree>
    <p:extLst>
      <p:ext uri="{BB962C8B-B14F-4D97-AF65-F5344CB8AC3E}">
        <p14:creationId xmlns:p14="http://schemas.microsoft.com/office/powerpoint/2010/main" val="239832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2.3 </a:t>
            </a:r>
            <a:r>
              <a:rPr lang="zh-TW" altLang="en-US" sz="2800" b="1" u="sng" dirty="0">
                <a:solidFill>
                  <a:schemeClr val="accent5"/>
                </a:solidFill>
                <a:latin typeface="微软雅黑" panose="020B0503020204020204" pitchFamily="34" charset="-122"/>
                <a:ea typeface="微软雅黑" panose="020B0503020204020204" pitchFamily="34" charset="-122"/>
              </a:rPr>
              <a:t>文章斷詞與整理</a:t>
            </a:r>
            <a:r>
              <a:rPr lang="en-US" altLang="zh-TW" sz="2800" b="1" u="sng" dirty="0">
                <a:solidFill>
                  <a:schemeClr val="accent5"/>
                </a:solidFill>
                <a:latin typeface="微软雅黑" panose="020B0503020204020204" pitchFamily="34" charset="-122"/>
                <a:ea typeface="微软雅黑" panose="020B0503020204020204" pitchFamily="34" charset="-122"/>
              </a:rPr>
              <a:t>-1</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 y="962525"/>
            <a:ext cx="11653042" cy="5342021"/>
          </a:xfrm>
          <a:prstGeom prst="rect">
            <a:avLst/>
          </a:prstGeom>
        </p:spPr>
      </p:pic>
    </p:spTree>
    <p:extLst>
      <p:ext uri="{BB962C8B-B14F-4D97-AF65-F5344CB8AC3E}">
        <p14:creationId xmlns:p14="http://schemas.microsoft.com/office/powerpoint/2010/main" val="241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1746" name="组合 4"/>
          <p:cNvGrpSpPr>
            <a:grpSpLocks/>
          </p:cNvGrpSpPr>
          <p:nvPr/>
        </p:nvGrpSpPr>
        <p:grpSpPr bwMode="auto">
          <a:xfrm flipV="1">
            <a:off x="508589" y="543461"/>
            <a:ext cx="3035300" cy="46038"/>
            <a:chOff x="2435703" y="480263"/>
            <a:chExt cx="4402064" cy="45719"/>
          </a:xfrm>
        </p:grpSpPr>
        <p:sp>
          <p:nvSpPr>
            <p:cNvPr id="6" name="矩形 5"/>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1748" name="组合 34"/>
          <p:cNvGrpSpPr>
            <a:grpSpLocks/>
          </p:cNvGrpSpPr>
          <p:nvPr/>
        </p:nvGrpSpPr>
        <p:grpSpPr bwMode="auto">
          <a:xfrm>
            <a:off x="10999497" y="-550"/>
            <a:ext cx="1099459" cy="818697"/>
            <a:chOff x="460375" y="1658938"/>
            <a:chExt cx="4246563" cy="4246562"/>
          </a:xfrm>
        </p:grpSpPr>
        <p:sp>
          <p:nvSpPr>
            <p:cNvPr id="31751" name="AutoShape 3"/>
            <p:cNvSpPr>
              <a:spLocks noChangeAspect="1" noChangeArrowheads="1" noTextEdit="1"/>
            </p:cNvSpPr>
            <p:nvPr/>
          </p:nvSpPr>
          <p:spPr bwMode="auto">
            <a:xfrm>
              <a:off x="460375" y="1658938"/>
              <a:ext cx="4246563"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2" name="Oval 5"/>
            <p:cNvSpPr>
              <a:spLocks noChangeArrowheads="1"/>
            </p:cNvSpPr>
            <p:nvPr/>
          </p:nvSpPr>
          <p:spPr bwMode="auto">
            <a:xfrm>
              <a:off x="468313" y="1658938"/>
              <a:ext cx="4230688" cy="4238625"/>
            </a:xfrm>
            <a:prstGeom prst="ellipse">
              <a:avLst/>
            </a:prstGeom>
            <a:solidFill>
              <a:srgbClr val="E8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3" name="Oval 6"/>
            <p:cNvSpPr>
              <a:spLocks noChangeArrowheads="1"/>
            </p:cNvSpPr>
            <p:nvPr/>
          </p:nvSpPr>
          <p:spPr bwMode="auto">
            <a:xfrm>
              <a:off x="468313" y="1658938"/>
              <a:ext cx="4230688" cy="4238625"/>
            </a:xfrm>
            <a:prstGeom prst="ellipse">
              <a:avLst/>
            </a:prstGeom>
            <a:solidFill>
              <a:srgbClr val="87C7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1754" name="Freeform 7"/>
            <p:cNvSpPr>
              <a:spLocks/>
            </p:cNvSpPr>
            <p:nvPr/>
          </p:nvSpPr>
          <p:spPr bwMode="auto">
            <a:xfrm>
              <a:off x="1598613" y="2165350"/>
              <a:ext cx="3100388" cy="3732212"/>
            </a:xfrm>
            <a:custGeom>
              <a:avLst/>
              <a:gdLst>
                <a:gd name="T0" fmla="*/ 2906614 w 368"/>
                <a:gd name="T1" fmla="*/ 724538 h 443"/>
                <a:gd name="T2" fmla="*/ 1853493 w 368"/>
                <a:gd name="T3" fmla="*/ 0 h 443"/>
                <a:gd name="T4" fmla="*/ 1735543 w 368"/>
                <a:gd name="T5" fmla="*/ 58974 h 443"/>
                <a:gd name="T6" fmla="*/ 1735543 w 368"/>
                <a:gd name="T7" fmla="*/ 539191 h 443"/>
                <a:gd name="T8" fmla="*/ 1086821 w 368"/>
                <a:gd name="T9" fmla="*/ 539191 h 443"/>
                <a:gd name="T10" fmla="*/ 1086821 w 368"/>
                <a:gd name="T11" fmla="*/ 2915001 h 443"/>
                <a:gd name="T12" fmla="*/ 572898 w 368"/>
                <a:gd name="T13" fmla="*/ 2915001 h 443"/>
                <a:gd name="T14" fmla="*/ 572898 w 368"/>
                <a:gd name="T15" fmla="*/ 3167747 h 443"/>
                <a:gd name="T16" fmla="*/ 0 w 368"/>
                <a:gd name="T17" fmla="*/ 3167747 h 443"/>
                <a:gd name="T18" fmla="*/ 0 w 368"/>
                <a:gd name="T19" fmla="*/ 3285695 h 443"/>
                <a:gd name="T20" fmla="*/ 640298 w 368"/>
                <a:gd name="T21" fmla="*/ 3698513 h 443"/>
                <a:gd name="T22" fmla="*/ 985721 w 368"/>
                <a:gd name="T23" fmla="*/ 3732212 h 443"/>
                <a:gd name="T24" fmla="*/ 3100388 w 368"/>
                <a:gd name="T25" fmla="*/ 1617573 h 443"/>
                <a:gd name="T26" fmla="*/ 2906614 w 368"/>
                <a:gd name="T27" fmla="*/ 724538 h 4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8" h="443">
                  <a:moveTo>
                    <a:pt x="345" y="86"/>
                  </a:moveTo>
                  <a:cubicBezTo>
                    <a:pt x="220" y="0"/>
                    <a:pt x="220" y="0"/>
                    <a:pt x="220" y="0"/>
                  </a:cubicBezTo>
                  <a:cubicBezTo>
                    <a:pt x="206" y="7"/>
                    <a:pt x="206" y="7"/>
                    <a:pt x="206" y="7"/>
                  </a:cubicBezTo>
                  <a:cubicBezTo>
                    <a:pt x="206" y="64"/>
                    <a:pt x="206" y="64"/>
                    <a:pt x="206" y="64"/>
                  </a:cubicBezTo>
                  <a:cubicBezTo>
                    <a:pt x="129" y="64"/>
                    <a:pt x="129" y="64"/>
                    <a:pt x="129" y="64"/>
                  </a:cubicBezTo>
                  <a:cubicBezTo>
                    <a:pt x="129" y="346"/>
                    <a:pt x="129" y="346"/>
                    <a:pt x="129" y="346"/>
                  </a:cubicBezTo>
                  <a:cubicBezTo>
                    <a:pt x="68" y="346"/>
                    <a:pt x="68" y="346"/>
                    <a:pt x="68" y="346"/>
                  </a:cubicBezTo>
                  <a:cubicBezTo>
                    <a:pt x="68" y="376"/>
                    <a:pt x="68" y="376"/>
                    <a:pt x="68" y="376"/>
                  </a:cubicBezTo>
                  <a:cubicBezTo>
                    <a:pt x="0" y="376"/>
                    <a:pt x="0" y="376"/>
                    <a:pt x="0" y="376"/>
                  </a:cubicBezTo>
                  <a:cubicBezTo>
                    <a:pt x="0" y="390"/>
                    <a:pt x="0" y="390"/>
                    <a:pt x="0" y="390"/>
                  </a:cubicBezTo>
                  <a:cubicBezTo>
                    <a:pt x="76" y="439"/>
                    <a:pt x="76" y="439"/>
                    <a:pt x="76" y="439"/>
                  </a:cubicBezTo>
                  <a:cubicBezTo>
                    <a:pt x="89" y="442"/>
                    <a:pt x="103" y="443"/>
                    <a:pt x="117" y="443"/>
                  </a:cubicBezTo>
                  <a:cubicBezTo>
                    <a:pt x="256" y="443"/>
                    <a:pt x="368" y="330"/>
                    <a:pt x="368" y="192"/>
                  </a:cubicBezTo>
                  <a:cubicBezTo>
                    <a:pt x="368" y="154"/>
                    <a:pt x="360" y="118"/>
                    <a:pt x="345" y="86"/>
                  </a:cubicBezTo>
                  <a:close/>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8"/>
            <p:cNvSpPr>
              <a:spLocks/>
            </p:cNvSpPr>
            <p:nvPr/>
          </p:nvSpPr>
          <p:spPr bwMode="auto">
            <a:xfrm>
              <a:off x="2432050" y="4295775"/>
              <a:ext cx="0" cy="9525"/>
            </a:xfrm>
            <a:custGeom>
              <a:avLst/>
              <a:gdLst>
                <a:gd name="T0" fmla="*/ 9525 h 1"/>
                <a:gd name="T1" fmla="*/ 0 h 1"/>
                <a:gd name="T2" fmla="*/ 9525 h 1"/>
                <a:gd name="T3" fmla="*/ 0 60000 65536"/>
                <a:gd name="T4" fmla="*/ 0 60000 65536"/>
                <a:gd name="T5" fmla="*/ 0 60000 65536"/>
              </a:gdLst>
              <a:ahLst/>
              <a:cxnLst>
                <a:cxn ang="T3">
                  <a:pos x="0" y="T0"/>
                </a:cxn>
                <a:cxn ang="T4">
                  <a:pos x="0" y="T1"/>
                </a:cxn>
                <a:cxn ang="T5">
                  <a:pos x="0" y="T2"/>
                </a:cxn>
              </a:cxnLst>
              <a:rect l="0" t="0" r="r" b="b"/>
              <a:pathLst>
                <a:path h="1">
                  <a:moveTo>
                    <a:pt x="0" y="1"/>
                  </a:moveTo>
                  <a:cubicBezTo>
                    <a:pt x="0" y="1"/>
                    <a:pt x="0" y="0"/>
                    <a:pt x="0" y="0"/>
                  </a:cubicBezTo>
                  <a:cubicBezTo>
                    <a:pt x="0" y="0"/>
                    <a:pt x="0" y="1"/>
                    <a:pt x="0" y="1"/>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9"/>
            <p:cNvSpPr>
              <a:spLocks/>
            </p:cNvSpPr>
            <p:nvPr/>
          </p:nvSpPr>
          <p:spPr bwMode="auto">
            <a:xfrm>
              <a:off x="2424113"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0"/>
            <p:cNvSpPr>
              <a:spLocks/>
            </p:cNvSpPr>
            <p:nvPr/>
          </p:nvSpPr>
          <p:spPr bwMode="auto">
            <a:xfrm>
              <a:off x="2439988" y="4270375"/>
              <a:ext cx="9525" cy="0"/>
            </a:xfrm>
            <a:custGeom>
              <a:avLst/>
              <a:gdLst>
                <a:gd name="T0" fmla="*/ 9525 w 1"/>
                <a:gd name="T1" fmla="*/ 0 w 1"/>
                <a:gd name="T2" fmla="*/ 9525 w 1"/>
                <a:gd name="T3" fmla="*/ 0 60000 65536"/>
                <a:gd name="T4" fmla="*/ 0 60000 65536"/>
                <a:gd name="T5" fmla="*/ 0 60000 65536"/>
              </a:gdLst>
              <a:ahLst/>
              <a:cxnLst>
                <a:cxn ang="T3">
                  <a:pos x="T0" y="0"/>
                </a:cxn>
                <a:cxn ang="T4">
                  <a:pos x="T1" y="0"/>
                </a:cxn>
                <a:cxn ang="T5">
                  <a:pos x="T2" y="0"/>
                </a:cxn>
              </a:cxnLst>
              <a:rect l="0" t="0" r="r" b="b"/>
              <a:pathLst>
                <a:path w="1">
                  <a:moveTo>
                    <a:pt x="1" y="0"/>
                  </a:moveTo>
                  <a:cubicBezTo>
                    <a:pt x="1" y="0"/>
                    <a:pt x="1" y="0"/>
                    <a:pt x="0" y="0"/>
                  </a:cubicBezTo>
                  <a:cubicBezTo>
                    <a:pt x="1" y="0"/>
                    <a:pt x="1" y="0"/>
                    <a:pt x="1"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Freeform 11"/>
            <p:cNvSpPr>
              <a:spLocks/>
            </p:cNvSpPr>
            <p:nvPr/>
          </p:nvSpPr>
          <p:spPr bwMode="auto">
            <a:xfrm>
              <a:off x="2406650" y="4270375"/>
              <a:ext cx="379413" cy="85725"/>
            </a:xfrm>
            <a:custGeom>
              <a:avLst/>
              <a:gdLst>
                <a:gd name="T0" fmla="*/ 177059 w 45"/>
                <a:gd name="T1" fmla="*/ 85725 h 10"/>
                <a:gd name="T2" fmla="*/ 202354 w 45"/>
                <a:gd name="T3" fmla="*/ 85725 h 10"/>
                <a:gd name="T4" fmla="*/ 379413 w 45"/>
                <a:gd name="T5" fmla="*/ 85725 h 10"/>
                <a:gd name="T6" fmla="*/ 379413 w 45"/>
                <a:gd name="T7" fmla="*/ 85725 h 10"/>
                <a:gd name="T8" fmla="*/ 362550 w 45"/>
                <a:gd name="T9" fmla="*/ 60008 h 10"/>
                <a:gd name="T10" fmla="*/ 362550 w 45"/>
                <a:gd name="T11" fmla="*/ 60008 h 10"/>
                <a:gd name="T12" fmla="*/ 354119 w 45"/>
                <a:gd name="T13" fmla="*/ 34290 h 10"/>
                <a:gd name="T14" fmla="*/ 345687 w 45"/>
                <a:gd name="T15" fmla="*/ 25718 h 10"/>
                <a:gd name="T16" fmla="*/ 337256 w 45"/>
                <a:gd name="T17" fmla="*/ 0 h 10"/>
                <a:gd name="T18" fmla="*/ 337256 w 45"/>
                <a:gd name="T19" fmla="*/ 0 h 10"/>
                <a:gd name="T20" fmla="*/ 202354 w 45"/>
                <a:gd name="T21" fmla="*/ 0 h 10"/>
                <a:gd name="T22" fmla="*/ 177059 w 45"/>
                <a:gd name="T23" fmla="*/ 0 h 10"/>
                <a:gd name="T24" fmla="*/ 42157 w 45"/>
                <a:gd name="T25" fmla="*/ 0 h 10"/>
                <a:gd name="T26" fmla="*/ 33726 w 45"/>
                <a:gd name="T27" fmla="*/ 0 h 10"/>
                <a:gd name="T28" fmla="*/ 25294 w 45"/>
                <a:gd name="T29" fmla="*/ 25718 h 10"/>
                <a:gd name="T30" fmla="*/ 25294 w 45"/>
                <a:gd name="T31" fmla="*/ 34290 h 10"/>
                <a:gd name="T32" fmla="*/ 16863 w 45"/>
                <a:gd name="T33" fmla="*/ 60008 h 10"/>
                <a:gd name="T34" fmla="*/ 16863 w 45"/>
                <a:gd name="T35" fmla="*/ 60008 h 10"/>
                <a:gd name="T36" fmla="*/ 0 w 45"/>
                <a:gd name="T37" fmla="*/ 85725 h 10"/>
                <a:gd name="T38" fmla="*/ 0 w 45"/>
                <a:gd name="T39" fmla="*/ 85725 h 10"/>
                <a:gd name="T40" fmla="*/ 177059 w 45"/>
                <a:gd name="T41" fmla="*/ 85725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10">
                  <a:moveTo>
                    <a:pt x="21" y="10"/>
                  </a:moveTo>
                  <a:cubicBezTo>
                    <a:pt x="24" y="10"/>
                    <a:pt x="24" y="10"/>
                    <a:pt x="24" y="10"/>
                  </a:cubicBezTo>
                  <a:cubicBezTo>
                    <a:pt x="45" y="10"/>
                    <a:pt x="45" y="10"/>
                    <a:pt x="45" y="10"/>
                  </a:cubicBezTo>
                  <a:cubicBezTo>
                    <a:pt x="45" y="10"/>
                    <a:pt x="45" y="10"/>
                    <a:pt x="45" y="10"/>
                  </a:cubicBezTo>
                  <a:cubicBezTo>
                    <a:pt x="44" y="9"/>
                    <a:pt x="44" y="8"/>
                    <a:pt x="43" y="7"/>
                  </a:cubicBezTo>
                  <a:cubicBezTo>
                    <a:pt x="43" y="7"/>
                    <a:pt x="43" y="7"/>
                    <a:pt x="43" y="7"/>
                  </a:cubicBezTo>
                  <a:cubicBezTo>
                    <a:pt x="42" y="6"/>
                    <a:pt x="42" y="5"/>
                    <a:pt x="42" y="4"/>
                  </a:cubicBezTo>
                  <a:cubicBezTo>
                    <a:pt x="42" y="4"/>
                    <a:pt x="41" y="3"/>
                    <a:pt x="41" y="3"/>
                  </a:cubicBezTo>
                  <a:cubicBezTo>
                    <a:pt x="41" y="2"/>
                    <a:pt x="41" y="1"/>
                    <a:pt x="40" y="0"/>
                  </a:cubicBezTo>
                  <a:cubicBezTo>
                    <a:pt x="40" y="0"/>
                    <a:pt x="40" y="0"/>
                    <a:pt x="40" y="0"/>
                  </a:cubicBezTo>
                  <a:cubicBezTo>
                    <a:pt x="24" y="0"/>
                    <a:pt x="24" y="0"/>
                    <a:pt x="24" y="0"/>
                  </a:cubicBezTo>
                  <a:cubicBezTo>
                    <a:pt x="21" y="0"/>
                    <a:pt x="21" y="0"/>
                    <a:pt x="21" y="0"/>
                  </a:cubicBezTo>
                  <a:cubicBezTo>
                    <a:pt x="5" y="0"/>
                    <a:pt x="5" y="0"/>
                    <a:pt x="5" y="0"/>
                  </a:cubicBezTo>
                  <a:cubicBezTo>
                    <a:pt x="5" y="0"/>
                    <a:pt x="5" y="0"/>
                    <a:pt x="4" y="0"/>
                  </a:cubicBezTo>
                  <a:cubicBezTo>
                    <a:pt x="4" y="1"/>
                    <a:pt x="4" y="2"/>
                    <a:pt x="3" y="3"/>
                  </a:cubicBezTo>
                  <a:cubicBezTo>
                    <a:pt x="3" y="3"/>
                    <a:pt x="3" y="4"/>
                    <a:pt x="3" y="4"/>
                  </a:cubicBezTo>
                  <a:cubicBezTo>
                    <a:pt x="3" y="5"/>
                    <a:pt x="2" y="6"/>
                    <a:pt x="2" y="7"/>
                  </a:cubicBezTo>
                  <a:cubicBezTo>
                    <a:pt x="2" y="7"/>
                    <a:pt x="2" y="7"/>
                    <a:pt x="2" y="7"/>
                  </a:cubicBezTo>
                  <a:cubicBezTo>
                    <a:pt x="1" y="8"/>
                    <a:pt x="1" y="9"/>
                    <a:pt x="0" y="10"/>
                  </a:cubicBezTo>
                  <a:cubicBezTo>
                    <a:pt x="0" y="10"/>
                    <a:pt x="0" y="10"/>
                    <a:pt x="0" y="10"/>
                  </a:cubicBezTo>
                  <a:lnTo>
                    <a:pt x="21" y="1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12"/>
            <p:cNvSpPr>
              <a:spLocks/>
            </p:cNvSpPr>
            <p:nvPr/>
          </p:nvSpPr>
          <p:spPr bwMode="auto">
            <a:xfrm>
              <a:off x="1708150" y="2139950"/>
              <a:ext cx="1785938" cy="100012"/>
            </a:xfrm>
            <a:custGeom>
              <a:avLst/>
              <a:gdLst>
                <a:gd name="T0" fmla="*/ 1777514 w 212"/>
                <a:gd name="T1" fmla="*/ 100012 h 12"/>
                <a:gd name="T2" fmla="*/ 1777514 w 212"/>
                <a:gd name="T3" fmla="*/ 100012 h 12"/>
                <a:gd name="T4" fmla="*/ 1676423 w 212"/>
                <a:gd name="T5" fmla="*/ 0 h 12"/>
                <a:gd name="T6" fmla="*/ 101091 w 212"/>
                <a:gd name="T7" fmla="*/ 0 h 12"/>
                <a:gd name="T8" fmla="*/ 0 w 212"/>
                <a:gd name="T9" fmla="*/ 100012 h 12"/>
                <a:gd name="T10" fmla="*/ 0 w 212"/>
                <a:gd name="T11" fmla="*/ 100012 h 12"/>
                <a:gd name="T12" fmla="*/ 1777514 w 212"/>
                <a:gd name="T13" fmla="*/ 1000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12">
                  <a:moveTo>
                    <a:pt x="211" y="12"/>
                  </a:moveTo>
                  <a:cubicBezTo>
                    <a:pt x="211" y="12"/>
                    <a:pt x="211" y="12"/>
                    <a:pt x="211" y="12"/>
                  </a:cubicBezTo>
                  <a:cubicBezTo>
                    <a:pt x="212" y="6"/>
                    <a:pt x="205" y="0"/>
                    <a:pt x="199" y="0"/>
                  </a:cubicBezTo>
                  <a:cubicBezTo>
                    <a:pt x="12" y="0"/>
                    <a:pt x="12" y="0"/>
                    <a:pt x="12" y="0"/>
                  </a:cubicBezTo>
                  <a:cubicBezTo>
                    <a:pt x="5" y="0"/>
                    <a:pt x="0" y="5"/>
                    <a:pt x="0" y="12"/>
                  </a:cubicBezTo>
                  <a:cubicBezTo>
                    <a:pt x="0" y="12"/>
                    <a:pt x="0" y="12"/>
                    <a:pt x="0" y="12"/>
                  </a:cubicBezTo>
                  <a:lnTo>
                    <a:pt x="211" y="12"/>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13"/>
            <p:cNvSpPr>
              <a:spLocks/>
            </p:cNvSpPr>
            <p:nvPr/>
          </p:nvSpPr>
          <p:spPr bwMode="auto">
            <a:xfrm>
              <a:off x="1708150" y="2224088"/>
              <a:ext cx="1778000" cy="1836737"/>
            </a:xfrm>
            <a:custGeom>
              <a:avLst/>
              <a:gdLst>
                <a:gd name="T0" fmla="*/ 631991 w 211"/>
                <a:gd name="T1" fmla="*/ 1828312 h 218"/>
                <a:gd name="T2" fmla="*/ 876360 w 211"/>
                <a:gd name="T3" fmla="*/ 1828312 h 218"/>
                <a:gd name="T4" fmla="*/ 901640 w 211"/>
                <a:gd name="T5" fmla="*/ 1828312 h 218"/>
                <a:gd name="T6" fmla="*/ 1146009 w 211"/>
                <a:gd name="T7" fmla="*/ 1828312 h 218"/>
                <a:gd name="T8" fmla="*/ 1146009 w 211"/>
                <a:gd name="T9" fmla="*/ 1836737 h 218"/>
                <a:gd name="T10" fmla="*/ 1146009 w 211"/>
                <a:gd name="T11" fmla="*/ 1836737 h 218"/>
                <a:gd name="T12" fmla="*/ 1146009 w 211"/>
                <a:gd name="T13" fmla="*/ 1828312 h 218"/>
                <a:gd name="T14" fmla="*/ 1778000 w 211"/>
                <a:gd name="T15" fmla="*/ 0 h 218"/>
                <a:gd name="T16" fmla="*/ 901640 w 211"/>
                <a:gd name="T17" fmla="*/ 0 h 218"/>
                <a:gd name="T18" fmla="*/ 876360 w 211"/>
                <a:gd name="T19" fmla="*/ 0 h 218"/>
                <a:gd name="T20" fmla="*/ 0 w 211"/>
                <a:gd name="T21" fmla="*/ 0 h 218"/>
                <a:gd name="T22" fmla="*/ 0 w 211"/>
                <a:gd name="T23" fmla="*/ 8425 h 218"/>
                <a:gd name="T24" fmla="*/ 631991 w 211"/>
                <a:gd name="T25" fmla="*/ 1828312 h 218"/>
                <a:gd name="T26" fmla="*/ 631991 w 211"/>
                <a:gd name="T27" fmla="*/ 1836737 h 218"/>
                <a:gd name="T28" fmla="*/ 631991 w 211"/>
                <a:gd name="T29" fmla="*/ 1836737 h 218"/>
                <a:gd name="T30" fmla="*/ 631991 w 211"/>
                <a:gd name="T31" fmla="*/ 1828312 h 2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 h="218">
                  <a:moveTo>
                    <a:pt x="75" y="217"/>
                  </a:moveTo>
                  <a:cubicBezTo>
                    <a:pt x="104" y="217"/>
                    <a:pt x="104" y="217"/>
                    <a:pt x="104" y="217"/>
                  </a:cubicBezTo>
                  <a:cubicBezTo>
                    <a:pt x="107" y="217"/>
                    <a:pt x="107" y="217"/>
                    <a:pt x="107" y="217"/>
                  </a:cubicBezTo>
                  <a:cubicBezTo>
                    <a:pt x="136" y="217"/>
                    <a:pt x="136" y="217"/>
                    <a:pt x="136" y="217"/>
                  </a:cubicBezTo>
                  <a:cubicBezTo>
                    <a:pt x="136" y="217"/>
                    <a:pt x="136" y="218"/>
                    <a:pt x="136" y="218"/>
                  </a:cubicBezTo>
                  <a:cubicBezTo>
                    <a:pt x="136" y="218"/>
                    <a:pt x="136" y="218"/>
                    <a:pt x="136" y="218"/>
                  </a:cubicBezTo>
                  <a:cubicBezTo>
                    <a:pt x="136" y="217"/>
                    <a:pt x="136" y="217"/>
                    <a:pt x="136" y="217"/>
                  </a:cubicBezTo>
                  <a:cubicBezTo>
                    <a:pt x="199" y="186"/>
                    <a:pt x="210" y="66"/>
                    <a:pt x="211" y="0"/>
                  </a:cubicBezTo>
                  <a:cubicBezTo>
                    <a:pt x="107" y="0"/>
                    <a:pt x="107" y="0"/>
                    <a:pt x="107" y="0"/>
                  </a:cubicBezTo>
                  <a:cubicBezTo>
                    <a:pt x="104" y="0"/>
                    <a:pt x="104" y="0"/>
                    <a:pt x="104" y="0"/>
                  </a:cubicBezTo>
                  <a:cubicBezTo>
                    <a:pt x="0" y="0"/>
                    <a:pt x="0" y="0"/>
                    <a:pt x="0" y="0"/>
                  </a:cubicBezTo>
                  <a:cubicBezTo>
                    <a:pt x="0" y="0"/>
                    <a:pt x="0" y="1"/>
                    <a:pt x="0" y="1"/>
                  </a:cubicBezTo>
                  <a:cubicBezTo>
                    <a:pt x="1" y="68"/>
                    <a:pt x="12" y="186"/>
                    <a:pt x="75" y="217"/>
                  </a:cubicBezTo>
                  <a:cubicBezTo>
                    <a:pt x="75" y="217"/>
                    <a:pt x="75" y="217"/>
                    <a:pt x="75" y="218"/>
                  </a:cubicBezTo>
                  <a:cubicBezTo>
                    <a:pt x="75" y="218"/>
                    <a:pt x="75" y="218"/>
                    <a:pt x="75" y="218"/>
                  </a:cubicBezTo>
                  <a:cubicBezTo>
                    <a:pt x="75" y="218"/>
                    <a:pt x="75" y="217"/>
                    <a:pt x="75" y="21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14"/>
            <p:cNvSpPr>
              <a:spLocks/>
            </p:cNvSpPr>
            <p:nvPr/>
          </p:nvSpPr>
          <p:spPr bwMode="auto">
            <a:xfrm>
              <a:off x="2574925" y="2425700"/>
              <a:ext cx="901700" cy="1651000"/>
            </a:xfrm>
            <a:custGeom>
              <a:avLst/>
              <a:gdLst>
                <a:gd name="T0" fmla="*/ 0 w 107"/>
                <a:gd name="T1" fmla="*/ 0 h 196"/>
                <a:gd name="T2" fmla="*/ 0 w 107"/>
                <a:gd name="T3" fmla="*/ 1651000 h 196"/>
                <a:gd name="T4" fmla="*/ 278094 w 107"/>
                <a:gd name="T5" fmla="*/ 1625730 h 196"/>
                <a:gd name="T6" fmla="*/ 278094 w 107"/>
                <a:gd name="T7" fmla="*/ 1625730 h 196"/>
                <a:gd name="T8" fmla="*/ 901700 w 107"/>
                <a:gd name="T9" fmla="*/ 0 h 196"/>
                <a:gd name="T10" fmla="*/ 0 w 107"/>
                <a:gd name="T11" fmla="*/ 0 h 1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96">
                  <a:moveTo>
                    <a:pt x="0" y="0"/>
                  </a:moveTo>
                  <a:cubicBezTo>
                    <a:pt x="0" y="196"/>
                    <a:pt x="0" y="196"/>
                    <a:pt x="0" y="196"/>
                  </a:cubicBezTo>
                  <a:cubicBezTo>
                    <a:pt x="33" y="193"/>
                    <a:pt x="33" y="193"/>
                    <a:pt x="33" y="193"/>
                  </a:cubicBezTo>
                  <a:cubicBezTo>
                    <a:pt x="33" y="193"/>
                    <a:pt x="33" y="193"/>
                    <a:pt x="33" y="193"/>
                  </a:cubicBezTo>
                  <a:cubicBezTo>
                    <a:pt x="90" y="165"/>
                    <a:pt x="104" y="67"/>
                    <a:pt x="107"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15"/>
            <p:cNvSpPr>
              <a:spLocks/>
            </p:cNvSpPr>
            <p:nvPr/>
          </p:nvSpPr>
          <p:spPr bwMode="auto">
            <a:xfrm>
              <a:off x="2339975" y="4127500"/>
              <a:ext cx="512763" cy="142875"/>
            </a:xfrm>
            <a:custGeom>
              <a:avLst/>
              <a:gdLst>
                <a:gd name="T0" fmla="*/ 243773 w 61"/>
                <a:gd name="T1" fmla="*/ 142875 h 17"/>
                <a:gd name="T2" fmla="*/ 268990 w 61"/>
                <a:gd name="T3" fmla="*/ 142875 h 17"/>
                <a:gd name="T4" fmla="*/ 403486 w 61"/>
                <a:gd name="T5" fmla="*/ 142875 h 17"/>
                <a:gd name="T6" fmla="*/ 403486 w 61"/>
                <a:gd name="T7" fmla="*/ 142875 h 17"/>
                <a:gd name="T8" fmla="*/ 437109 w 61"/>
                <a:gd name="T9" fmla="*/ 142875 h 17"/>
                <a:gd name="T10" fmla="*/ 512763 w 61"/>
                <a:gd name="T11" fmla="*/ 58831 h 17"/>
                <a:gd name="T12" fmla="*/ 512763 w 61"/>
                <a:gd name="T13" fmla="*/ 0 h 17"/>
                <a:gd name="T14" fmla="*/ 268990 w 61"/>
                <a:gd name="T15" fmla="*/ 0 h 17"/>
                <a:gd name="T16" fmla="*/ 243773 w 61"/>
                <a:gd name="T17" fmla="*/ 0 h 17"/>
                <a:gd name="T18" fmla="*/ 0 w 61"/>
                <a:gd name="T19" fmla="*/ 0 h 17"/>
                <a:gd name="T20" fmla="*/ 0 w 61"/>
                <a:gd name="T21" fmla="*/ 58831 h 17"/>
                <a:gd name="T22" fmla="*/ 75654 w 61"/>
                <a:gd name="T23" fmla="*/ 142875 h 17"/>
                <a:gd name="T24" fmla="*/ 109277 w 61"/>
                <a:gd name="T25" fmla="*/ 142875 h 17"/>
                <a:gd name="T26" fmla="*/ 109277 w 61"/>
                <a:gd name="T27" fmla="*/ 142875 h 17"/>
                <a:gd name="T28" fmla="*/ 243773 w 61"/>
                <a:gd name="T29" fmla="*/ 14287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 h="17">
                  <a:moveTo>
                    <a:pt x="29" y="17"/>
                  </a:moveTo>
                  <a:cubicBezTo>
                    <a:pt x="32" y="17"/>
                    <a:pt x="32" y="17"/>
                    <a:pt x="32" y="17"/>
                  </a:cubicBezTo>
                  <a:cubicBezTo>
                    <a:pt x="48" y="17"/>
                    <a:pt x="48" y="17"/>
                    <a:pt x="48" y="17"/>
                  </a:cubicBezTo>
                  <a:cubicBezTo>
                    <a:pt x="48" y="17"/>
                    <a:pt x="48" y="17"/>
                    <a:pt x="48" y="17"/>
                  </a:cubicBezTo>
                  <a:cubicBezTo>
                    <a:pt x="52" y="17"/>
                    <a:pt x="52" y="17"/>
                    <a:pt x="52" y="17"/>
                  </a:cubicBezTo>
                  <a:cubicBezTo>
                    <a:pt x="57" y="17"/>
                    <a:pt x="61" y="12"/>
                    <a:pt x="61" y="7"/>
                  </a:cubicBezTo>
                  <a:cubicBezTo>
                    <a:pt x="61" y="0"/>
                    <a:pt x="61" y="0"/>
                    <a:pt x="61" y="0"/>
                  </a:cubicBezTo>
                  <a:cubicBezTo>
                    <a:pt x="32" y="0"/>
                    <a:pt x="32" y="0"/>
                    <a:pt x="32" y="0"/>
                  </a:cubicBezTo>
                  <a:cubicBezTo>
                    <a:pt x="29" y="0"/>
                    <a:pt x="29" y="0"/>
                    <a:pt x="29" y="0"/>
                  </a:cubicBezTo>
                  <a:cubicBezTo>
                    <a:pt x="0" y="0"/>
                    <a:pt x="0" y="0"/>
                    <a:pt x="0" y="0"/>
                  </a:cubicBezTo>
                  <a:cubicBezTo>
                    <a:pt x="0" y="7"/>
                    <a:pt x="0" y="7"/>
                    <a:pt x="0" y="7"/>
                  </a:cubicBezTo>
                  <a:cubicBezTo>
                    <a:pt x="0" y="12"/>
                    <a:pt x="4" y="17"/>
                    <a:pt x="9" y="17"/>
                  </a:cubicBezTo>
                  <a:cubicBezTo>
                    <a:pt x="13" y="17"/>
                    <a:pt x="13" y="17"/>
                    <a:pt x="13" y="17"/>
                  </a:cubicBezTo>
                  <a:cubicBezTo>
                    <a:pt x="13" y="17"/>
                    <a:pt x="13" y="17"/>
                    <a:pt x="13" y="17"/>
                  </a:cubicBezTo>
                  <a:lnTo>
                    <a:pt x="29" y="17"/>
                  </a:ln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6"/>
            <p:cNvSpPr>
              <a:spLocks/>
            </p:cNvSpPr>
            <p:nvPr/>
          </p:nvSpPr>
          <p:spPr bwMode="auto">
            <a:xfrm>
              <a:off x="2574925" y="4127500"/>
              <a:ext cx="277813" cy="142875"/>
            </a:xfrm>
            <a:custGeom>
              <a:avLst/>
              <a:gdLst>
                <a:gd name="T0" fmla="*/ 0 w 33"/>
                <a:gd name="T1" fmla="*/ 0 h 17"/>
                <a:gd name="T2" fmla="*/ 0 w 33"/>
                <a:gd name="T3" fmla="*/ 142875 h 17"/>
                <a:gd name="T4" fmla="*/ 202046 w 33"/>
                <a:gd name="T5" fmla="*/ 142875 h 17"/>
                <a:gd name="T6" fmla="*/ 277813 w 33"/>
                <a:gd name="T7" fmla="*/ 58831 h 17"/>
                <a:gd name="T8" fmla="*/ 277813 w 33"/>
                <a:gd name="T9" fmla="*/ 0 h 17"/>
                <a:gd name="T10" fmla="*/ 0 w 3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17">
                  <a:moveTo>
                    <a:pt x="0" y="0"/>
                  </a:moveTo>
                  <a:cubicBezTo>
                    <a:pt x="0" y="17"/>
                    <a:pt x="0" y="17"/>
                    <a:pt x="0" y="17"/>
                  </a:cubicBezTo>
                  <a:cubicBezTo>
                    <a:pt x="24" y="17"/>
                    <a:pt x="24" y="17"/>
                    <a:pt x="24" y="17"/>
                  </a:cubicBezTo>
                  <a:cubicBezTo>
                    <a:pt x="29" y="17"/>
                    <a:pt x="33" y="12"/>
                    <a:pt x="33" y="7"/>
                  </a:cubicBezTo>
                  <a:cubicBezTo>
                    <a:pt x="33" y="0"/>
                    <a:pt x="33" y="0"/>
                    <a:pt x="33" y="0"/>
                  </a:cubicBezTo>
                  <a:lnTo>
                    <a:pt x="0" y="0"/>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17"/>
            <p:cNvSpPr>
              <a:spLocks/>
            </p:cNvSpPr>
            <p:nvPr/>
          </p:nvSpPr>
          <p:spPr bwMode="auto">
            <a:xfrm>
              <a:off x="2752725" y="4295775"/>
              <a:ext cx="7938" cy="9525"/>
            </a:xfrm>
            <a:custGeom>
              <a:avLst/>
              <a:gdLst>
                <a:gd name="T0" fmla="*/ 0 w 1"/>
                <a:gd name="T1" fmla="*/ 0 h 1"/>
                <a:gd name="T2" fmla="*/ 7938 w 1"/>
                <a:gd name="T3" fmla="*/ 9525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cubicBezTo>
                    <a:pt x="0" y="0"/>
                    <a:pt x="1" y="1"/>
                    <a:pt x="1" y="1"/>
                  </a:cubicBezTo>
                  <a:cubicBezTo>
                    <a:pt x="1" y="1"/>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18"/>
            <p:cNvSpPr>
              <a:spLocks/>
            </p:cNvSpPr>
            <p:nvPr/>
          </p:nvSpPr>
          <p:spPr bwMode="auto">
            <a:xfrm>
              <a:off x="1851025" y="4356100"/>
              <a:ext cx="1490663" cy="530225"/>
            </a:xfrm>
            <a:custGeom>
              <a:avLst/>
              <a:gdLst>
                <a:gd name="T0" fmla="*/ 1414867 w 177"/>
                <a:gd name="T1" fmla="*/ 311402 h 63"/>
                <a:gd name="T2" fmla="*/ 934823 w 177"/>
                <a:gd name="T3" fmla="*/ 0 h 63"/>
                <a:gd name="T4" fmla="*/ 934823 w 177"/>
                <a:gd name="T5" fmla="*/ 0 h 63"/>
                <a:gd name="T6" fmla="*/ 757964 w 177"/>
                <a:gd name="T7" fmla="*/ 0 h 63"/>
                <a:gd name="T8" fmla="*/ 732699 w 177"/>
                <a:gd name="T9" fmla="*/ 0 h 63"/>
                <a:gd name="T10" fmla="*/ 555840 w 177"/>
                <a:gd name="T11" fmla="*/ 0 h 63"/>
                <a:gd name="T12" fmla="*/ 555840 w 177"/>
                <a:gd name="T13" fmla="*/ 0 h 63"/>
                <a:gd name="T14" fmla="*/ 75796 w 177"/>
                <a:gd name="T15" fmla="*/ 311402 h 63"/>
                <a:gd name="T16" fmla="*/ 0 w 177"/>
                <a:gd name="T17" fmla="*/ 378732 h 63"/>
                <a:gd name="T18" fmla="*/ 732699 w 177"/>
                <a:gd name="T19" fmla="*/ 530225 h 63"/>
                <a:gd name="T20" fmla="*/ 732699 w 177"/>
                <a:gd name="T21" fmla="*/ 530225 h 63"/>
                <a:gd name="T22" fmla="*/ 741121 w 177"/>
                <a:gd name="T23" fmla="*/ 530225 h 63"/>
                <a:gd name="T24" fmla="*/ 757964 w 177"/>
                <a:gd name="T25" fmla="*/ 530225 h 63"/>
                <a:gd name="T26" fmla="*/ 757964 w 177"/>
                <a:gd name="T27" fmla="*/ 530225 h 63"/>
                <a:gd name="T28" fmla="*/ 1490663 w 177"/>
                <a:gd name="T29" fmla="*/ 378732 h 63"/>
                <a:gd name="T30" fmla="*/ 1414867 w 177"/>
                <a:gd name="T31" fmla="*/ 311402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63">
                  <a:moveTo>
                    <a:pt x="168" y="37"/>
                  </a:moveTo>
                  <a:cubicBezTo>
                    <a:pt x="162" y="34"/>
                    <a:pt x="126" y="26"/>
                    <a:pt x="111" y="0"/>
                  </a:cubicBezTo>
                  <a:cubicBezTo>
                    <a:pt x="111" y="0"/>
                    <a:pt x="111" y="0"/>
                    <a:pt x="111" y="0"/>
                  </a:cubicBezTo>
                  <a:cubicBezTo>
                    <a:pt x="90" y="0"/>
                    <a:pt x="90" y="0"/>
                    <a:pt x="90" y="0"/>
                  </a:cubicBezTo>
                  <a:cubicBezTo>
                    <a:pt x="87" y="0"/>
                    <a:pt x="87" y="0"/>
                    <a:pt x="87" y="0"/>
                  </a:cubicBezTo>
                  <a:cubicBezTo>
                    <a:pt x="66" y="0"/>
                    <a:pt x="66" y="0"/>
                    <a:pt x="66" y="0"/>
                  </a:cubicBezTo>
                  <a:cubicBezTo>
                    <a:pt x="66" y="0"/>
                    <a:pt x="66" y="0"/>
                    <a:pt x="66" y="0"/>
                  </a:cubicBezTo>
                  <a:cubicBezTo>
                    <a:pt x="51" y="26"/>
                    <a:pt x="15" y="34"/>
                    <a:pt x="9" y="37"/>
                  </a:cubicBezTo>
                  <a:cubicBezTo>
                    <a:pt x="3" y="40"/>
                    <a:pt x="0" y="42"/>
                    <a:pt x="0" y="45"/>
                  </a:cubicBezTo>
                  <a:cubicBezTo>
                    <a:pt x="0" y="55"/>
                    <a:pt x="38" y="62"/>
                    <a:pt x="87" y="63"/>
                  </a:cubicBezTo>
                  <a:cubicBezTo>
                    <a:pt x="87" y="63"/>
                    <a:pt x="87" y="63"/>
                    <a:pt x="87" y="63"/>
                  </a:cubicBezTo>
                  <a:cubicBezTo>
                    <a:pt x="87" y="63"/>
                    <a:pt x="88" y="63"/>
                    <a:pt x="88" y="63"/>
                  </a:cubicBezTo>
                  <a:cubicBezTo>
                    <a:pt x="89" y="63"/>
                    <a:pt x="89" y="63"/>
                    <a:pt x="90" y="63"/>
                  </a:cubicBezTo>
                  <a:cubicBezTo>
                    <a:pt x="90" y="63"/>
                    <a:pt x="90" y="63"/>
                    <a:pt x="90" y="63"/>
                  </a:cubicBezTo>
                  <a:cubicBezTo>
                    <a:pt x="138" y="62"/>
                    <a:pt x="177" y="55"/>
                    <a:pt x="177" y="45"/>
                  </a:cubicBezTo>
                  <a:cubicBezTo>
                    <a:pt x="177" y="42"/>
                    <a:pt x="174" y="40"/>
                    <a:pt x="168" y="37"/>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19"/>
            <p:cNvSpPr>
              <a:spLocks/>
            </p:cNvSpPr>
            <p:nvPr/>
          </p:nvSpPr>
          <p:spPr bwMode="auto">
            <a:xfrm>
              <a:off x="2574925" y="4356100"/>
              <a:ext cx="766763" cy="538162"/>
            </a:xfrm>
            <a:custGeom>
              <a:avLst/>
              <a:gdLst>
                <a:gd name="T0" fmla="*/ 690929 w 91"/>
                <a:gd name="T1" fmla="*/ 311125 h 64"/>
                <a:gd name="T2" fmla="*/ 210649 w 91"/>
                <a:gd name="T3" fmla="*/ 0 h 64"/>
                <a:gd name="T4" fmla="*/ 210649 w 91"/>
                <a:gd name="T5" fmla="*/ 0 h 64"/>
                <a:gd name="T6" fmla="*/ 0 w 91"/>
                <a:gd name="T7" fmla="*/ 0 h 64"/>
                <a:gd name="T8" fmla="*/ 0 w 91"/>
                <a:gd name="T9" fmla="*/ 529753 h 64"/>
                <a:gd name="T10" fmla="*/ 16852 w 91"/>
                <a:gd name="T11" fmla="*/ 529753 h 64"/>
                <a:gd name="T12" fmla="*/ 33704 w 91"/>
                <a:gd name="T13" fmla="*/ 529753 h 64"/>
                <a:gd name="T14" fmla="*/ 33704 w 91"/>
                <a:gd name="T15" fmla="*/ 529753 h 64"/>
                <a:gd name="T16" fmla="*/ 766763 w 91"/>
                <a:gd name="T17" fmla="*/ 378395 h 64"/>
                <a:gd name="T18" fmla="*/ 690929 w 91"/>
                <a:gd name="T19" fmla="*/ 31112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82" y="37"/>
                  </a:moveTo>
                  <a:cubicBezTo>
                    <a:pt x="76" y="34"/>
                    <a:pt x="40" y="26"/>
                    <a:pt x="25" y="0"/>
                  </a:cubicBezTo>
                  <a:cubicBezTo>
                    <a:pt x="25" y="0"/>
                    <a:pt x="25" y="0"/>
                    <a:pt x="25" y="0"/>
                  </a:cubicBezTo>
                  <a:cubicBezTo>
                    <a:pt x="0" y="0"/>
                    <a:pt x="0" y="0"/>
                    <a:pt x="0" y="0"/>
                  </a:cubicBezTo>
                  <a:cubicBezTo>
                    <a:pt x="0" y="63"/>
                    <a:pt x="0" y="63"/>
                    <a:pt x="0" y="63"/>
                  </a:cubicBezTo>
                  <a:cubicBezTo>
                    <a:pt x="1" y="64"/>
                    <a:pt x="2" y="63"/>
                    <a:pt x="2" y="63"/>
                  </a:cubicBezTo>
                  <a:cubicBezTo>
                    <a:pt x="3" y="63"/>
                    <a:pt x="3" y="63"/>
                    <a:pt x="4" y="63"/>
                  </a:cubicBezTo>
                  <a:cubicBezTo>
                    <a:pt x="4" y="63"/>
                    <a:pt x="4" y="63"/>
                    <a:pt x="4" y="63"/>
                  </a:cubicBezTo>
                  <a:cubicBezTo>
                    <a:pt x="52" y="62"/>
                    <a:pt x="91" y="55"/>
                    <a:pt x="91" y="45"/>
                  </a:cubicBezTo>
                  <a:cubicBezTo>
                    <a:pt x="91" y="42"/>
                    <a:pt x="88" y="40"/>
                    <a:pt x="82" y="37"/>
                  </a:cubicBez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20"/>
            <p:cNvSpPr>
              <a:spLocks/>
            </p:cNvSpPr>
            <p:nvPr/>
          </p:nvSpPr>
          <p:spPr bwMode="auto">
            <a:xfrm>
              <a:off x="2743200" y="427037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21"/>
            <p:cNvSpPr>
              <a:spLocks/>
            </p:cNvSpPr>
            <p:nvPr/>
          </p:nvSpPr>
          <p:spPr bwMode="auto">
            <a:xfrm>
              <a:off x="2768600" y="4330700"/>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F4D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2"/>
            <p:cNvSpPr>
              <a:spLocks/>
            </p:cNvSpPr>
            <p:nvPr/>
          </p:nvSpPr>
          <p:spPr bwMode="auto">
            <a:xfrm>
              <a:off x="2339975" y="4051300"/>
              <a:ext cx="512763" cy="76200"/>
            </a:xfrm>
            <a:custGeom>
              <a:avLst/>
              <a:gdLst>
                <a:gd name="T0" fmla="*/ 268990 w 61"/>
                <a:gd name="T1" fmla="*/ 76200 h 9"/>
                <a:gd name="T2" fmla="*/ 512763 w 61"/>
                <a:gd name="T3" fmla="*/ 76200 h 9"/>
                <a:gd name="T4" fmla="*/ 512763 w 61"/>
                <a:gd name="T5" fmla="*/ 8467 h 9"/>
                <a:gd name="T6" fmla="*/ 512763 w 61"/>
                <a:gd name="T7" fmla="*/ 0 h 9"/>
                <a:gd name="T8" fmla="*/ 268990 w 61"/>
                <a:gd name="T9" fmla="*/ 0 h 9"/>
                <a:gd name="T10" fmla="*/ 243773 w 61"/>
                <a:gd name="T11" fmla="*/ 0 h 9"/>
                <a:gd name="T12" fmla="*/ 0 w 61"/>
                <a:gd name="T13" fmla="*/ 0 h 9"/>
                <a:gd name="T14" fmla="*/ 0 w 61"/>
                <a:gd name="T15" fmla="*/ 8467 h 9"/>
                <a:gd name="T16" fmla="*/ 0 w 61"/>
                <a:gd name="T17" fmla="*/ 76200 h 9"/>
                <a:gd name="T18" fmla="*/ 243773 w 61"/>
                <a:gd name="T19" fmla="*/ 76200 h 9"/>
                <a:gd name="T20" fmla="*/ 268990 w 61"/>
                <a:gd name="T21" fmla="*/ 7620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9">
                  <a:moveTo>
                    <a:pt x="32" y="9"/>
                  </a:moveTo>
                  <a:cubicBezTo>
                    <a:pt x="61" y="9"/>
                    <a:pt x="61" y="9"/>
                    <a:pt x="61" y="9"/>
                  </a:cubicBezTo>
                  <a:cubicBezTo>
                    <a:pt x="61" y="1"/>
                    <a:pt x="61" y="1"/>
                    <a:pt x="61" y="1"/>
                  </a:cubicBezTo>
                  <a:cubicBezTo>
                    <a:pt x="61" y="1"/>
                    <a:pt x="61" y="0"/>
                    <a:pt x="61" y="0"/>
                  </a:cubicBezTo>
                  <a:cubicBezTo>
                    <a:pt x="32" y="0"/>
                    <a:pt x="32" y="0"/>
                    <a:pt x="32" y="0"/>
                  </a:cubicBezTo>
                  <a:cubicBezTo>
                    <a:pt x="29" y="0"/>
                    <a:pt x="29" y="0"/>
                    <a:pt x="29" y="0"/>
                  </a:cubicBezTo>
                  <a:cubicBezTo>
                    <a:pt x="0" y="0"/>
                    <a:pt x="0" y="0"/>
                    <a:pt x="0" y="0"/>
                  </a:cubicBezTo>
                  <a:cubicBezTo>
                    <a:pt x="0" y="0"/>
                    <a:pt x="0" y="1"/>
                    <a:pt x="0" y="1"/>
                  </a:cubicBezTo>
                  <a:cubicBezTo>
                    <a:pt x="0" y="9"/>
                    <a:pt x="0" y="9"/>
                    <a:pt x="0" y="9"/>
                  </a:cubicBezTo>
                  <a:cubicBezTo>
                    <a:pt x="29" y="9"/>
                    <a:pt x="29" y="9"/>
                    <a:pt x="29" y="9"/>
                  </a:cubicBezTo>
                  <a:lnTo>
                    <a:pt x="32" y="9"/>
                  </a:lnTo>
                  <a:close/>
                </a:path>
              </a:pathLst>
            </a:custGeom>
            <a:solidFill>
              <a:srgbClr val="E79E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23"/>
            <p:cNvSpPr>
              <a:spLocks/>
            </p:cNvSpPr>
            <p:nvPr/>
          </p:nvSpPr>
          <p:spPr bwMode="auto">
            <a:xfrm>
              <a:off x="1698625" y="2139950"/>
              <a:ext cx="911225" cy="100012"/>
            </a:xfrm>
            <a:custGeom>
              <a:avLst/>
              <a:gdLst>
                <a:gd name="T0" fmla="*/ 109684 w 108"/>
                <a:gd name="T1" fmla="*/ 0 h 12"/>
                <a:gd name="T2" fmla="*/ 911225 w 108"/>
                <a:gd name="T3" fmla="*/ 0 h 12"/>
                <a:gd name="T4" fmla="*/ 911225 w 108"/>
                <a:gd name="T5" fmla="*/ 100012 h 12"/>
                <a:gd name="T6" fmla="*/ 8437 w 108"/>
                <a:gd name="T7" fmla="*/ 100012 h 12"/>
                <a:gd name="T8" fmla="*/ 8437 w 108"/>
                <a:gd name="T9" fmla="*/ 100012 h 12"/>
                <a:gd name="T10" fmla="*/ 109684 w 108"/>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2">
                  <a:moveTo>
                    <a:pt x="13" y="0"/>
                  </a:moveTo>
                  <a:cubicBezTo>
                    <a:pt x="108" y="0"/>
                    <a:pt x="108" y="0"/>
                    <a:pt x="108" y="0"/>
                  </a:cubicBezTo>
                  <a:cubicBezTo>
                    <a:pt x="108" y="12"/>
                    <a:pt x="108" y="12"/>
                    <a:pt x="108" y="12"/>
                  </a:cubicBezTo>
                  <a:cubicBezTo>
                    <a:pt x="1" y="12"/>
                    <a:pt x="1" y="12"/>
                    <a:pt x="1" y="12"/>
                  </a:cubicBezTo>
                  <a:cubicBezTo>
                    <a:pt x="1" y="12"/>
                    <a:pt x="1" y="12"/>
                    <a:pt x="1" y="12"/>
                  </a:cubicBezTo>
                  <a:cubicBezTo>
                    <a:pt x="0" y="6"/>
                    <a:pt x="6" y="0"/>
                    <a:pt x="13" y="0"/>
                  </a:cubicBez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24"/>
            <p:cNvSpPr>
              <a:spLocks/>
            </p:cNvSpPr>
            <p:nvPr/>
          </p:nvSpPr>
          <p:spPr bwMode="auto">
            <a:xfrm>
              <a:off x="1708150" y="2224088"/>
              <a:ext cx="901700" cy="201612"/>
            </a:xfrm>
            <a:custGeom>
              <a:avLst/>
              <a:gdLst>
                <a:gd name="T0" fmla="*/ 901700 w 107"/>
                <a:gd name="T1" fmla="*/ 0 h 24"/>
                <a:gd name="T2" fmla="*/ 901700 w 107"/>
                <a:gd name="T3" fmla="*/ 201612 h 24"/>
                <a:gd name="T4" fmla="*/ 8427 w 107"/>
                <a:gd name="T5" fmla="*/ 201612 h 24"/>
                <a:gd name="T6" fmla="*/ 0 w 107"/>
                <a:gd name="T7" fmla="*/ 0 h 24"/>
                <a:gd name="T8" fmla="*/ 901700 w 10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4">
                  <a:moveTo>
                    <a:pt x="107" y="0"/>
                  </a:moveTo>
                  <a:cubicBezTo>
                    <a:pt x="107" y="24"/>
                    <a:pt x="107" y="24"/>
                    <a:pt x="107" y="24"/>
                  </a:cubicBezTo>
                  <a:cubicBezTo>
                    <a:pt x="1" y="24"/>
                    <a:pt x="1" y="24"/>
                    <a:pt x="1" y="24"/>
                  </a:cubicBezTo>
                  <a:cubicBezTo>
                    <a:pt x="0" y="15"/>
                    <a:pt x="0" y="7"/>
                    <a:pt x="0" y="0"/>
                  </a:cubicBezTo>
                  <a:lnTo>
                    <a:pt x="107" y="0"/>
                  </a:lnTo>
                  <a:close/>
                </a:path>
              </a:pathLst>
            </a:custGeom>
            <a:solidFill>
              <a:srgbClr val="F8E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25"/>
            <p:cNvSpPr>
              <a:spLocks/>
            </p:cNvSpPr>
            <p:nvPr/>
          </p:nvSpPr>
          <p:spPr bwMode="auto">
            <a:xfrm>
              <a:off x="2574925" y="2139950"/>
              <a:ext cx="919163" cy="100012"/>
            </a:xfrm>
            <a:custGeom>
              <a:avLst/>
              <a:gdLst>
                <a:gd name="T0" fmla="*/ 809538 w 109"/>
                <a:gd name="T1" fmla="*/ 0 h 12"/>
                <a:gd name="T2" fmla="*/ 0 w 109"/>
                <a:gd name="T3" fmla="*/ 0 h 12"/>
                <a:gd name="T4" fmla="*/ 0 w 109"/>
                <a:gd name="T5" fmla="*/ 100012 h 12"/>
                <a:gd name="T6" fmla="*/ 910730 w 109"/>
                <a:gd name="T7" fmla="*/ 100012 h 12"/>
                <a:gd name="T8" fmla="*/ 910730 w 109"/>
                <a:gd name="T9" fmla="*/ 100012 h 12"/>
                <a:gd name="T10" fmla="*/ 809538 w 109"/>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 h="12">
                  <a:moveTo>
                    <a:pt x="96" y="0"/>
                  </a:moveTo>
                  <a:cubicBezTo>
                    <a:pt x="0" y="0"/>
                    <a:pt x="0" y="0"/>
                    <a:pt x="0" y="0"/>
                  </a:cubicBezTo>
                  <a:cubicBezTo>
                    <a:pt x="0" y="12"/>
                    <a:pt x="0" y="12"/>
                    <a:pt x="0" y="12"/>
                  </a:cubicBezTo>
                  <a:cubicBezTo>
                    <a:pt x="108" y="12"/>
                    <a:pt x="108" y="12"/>
                    <a:pt x="108" y="12"/>
                  </a:cubicBezTo>
                  <a:cubicBezTo>
                    <a:pt x="108" y="12"/>
                    <a:pt x="108" y="12"/>
                    <a:pt x="108" y="12"/>
                  </a:cubicBezTo>
                  <a:cubicBezTo>
                    <a:pt x="109" y="6"/>
                    <a:pt x="102" y="0"/>
                    <a:pt x="96" y="0"/>
                  </a:cubicBez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26"/>
            <p:cNvSpPr>
              <a:spLocks/>
            </p:cNvSpPr>
            <p:nvPr/>
          </p:nvSpPr>
          <p:spPr bwMode="auto">
            <a:xfrm>
              <a:off x="2574925" y="2224088"/>
              <a:ext cx="911225" cy="201612"/>
            </a:xfrm>
            <a:custGeom>
              <a:avLst/>
              <a:gdLst>
                <a:gd name="T0" fmla="*/ 0 w 108"/>
                <a:gd name="T1" fmla="*/ 0 h 24"/>
                <a:gd name="T2" fmla="*/ 0 w 108"/>
                <a:gd name="T3" fmla="*/ 201612 h 24"/>
                <a:gd name="T4" fmla="*/ 902788 w 108"/>
                <a:gd name="T5" fmla="*/ 201612 h 24"/>
                <a:gd name="T6" fmla="*/ 911225 w 108"/>
                <a:gd name="T7" fmla="*/ 0 h 24"/>
                <a:gd name="T8" fmla="*/ 0 w 10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
                  <a:moveTo>
                    <a:pt x="0" y="0"/>
                  </a:moveTo>
                  <a:cubicBezTo>
                    <a:pt x="0" y="24"/>
                    <a:pt x="0" y="24"/>
                    <a:pt x="0" y="24"/>
                  </a:cubicBezTo>
                  <a:cubicBezTo>
                    <a:pt x="107" y="24"/>
                    <a:pt x="107" y="24"/>
                    <a:pt x="107" y="24"/>
                  </a:cubicBezTo>
                  <a:cubicBezTo>
                    <a:pt x="108" y="15"/>
                    <a:pt x="108" y="7"/>
                    <a:pt x="108" y="0"/>
                  </a:cubicBezTo>
                  <a:lnTo>
                    <a:pt x="0" y="0"/>
                  </a:lnTo>
                  <a:close/>
                </a:path>
              </a:pathLst>
            </a:custGeom>
            <a:solidFill>
              <a:srgbClr val="F3D3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27"/>
            <p:cNvSpPr>
              <a:spLocks/>
            </p:cNvSpPr>
            <p:nvPr/>
          </p:nvSpPr>
          <p:spPr bwMode="auto">
            <a:xfrm>
              <a:off x="1563688" y="4700588"/>
              <a:ext cx="2055813" cy="758825"/>
            </a:xfrm>
            <a:custGeom>
              <a:avLst/>
              <a:gdLst>
                <a:gd name="T0" fmla="*/ 2055813 w 244"/>
                <a:gd name="T1" fmla="*/ 682943 h 90"/>
                <a:gd name="T2" fmla="*/ 1971558 w 244"/>
                <a:gd name="T3" fmla="*/ 758825 h 90"/>
                <a:gd name="T4" fmla="*/ 75829 w 244"/>
                <a:gd name="T5" fmla="*/ 758825 h 90"/>
                <a:gd name="T6" fmla="*/ 0 w 244"/>
                <a:gd name="T7" fmla="*/ 682943 h 90"/>
                <a:gd name="T8" fmla="*/ 0 w 244"/>
                <a:gd name="T9" fmla="*/ 75883 h 90"/>
                <a:gd name="T10" fmla="*/ 75829 w 244"/>
                <a:gd name="T11" fmla="*/ 0 h 90"/>
                <a:gd name="T12" fmla="*/ 1971558 w 244"/>
                <a:gd name="T13" fmla="*/ 0 h 90"/>
                <a:gd name="T14" fmla="*/ 2055813 w 244"/>
                <a:gd name="T15" fmla="*/ 75883 h 90"/>
                <a:gd name="T16" fmla="*/ 2055813 w 244"/>
                <a:gd name="T17" fmla="*/ 682943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90">
                  <a:moveTo>
                    <a:pt x="244" y="81"/>
                  </a:moveTo>
                  <a:cubicBezTo>
                    <a:pt x="244" y="86"/>
                    <a:pt x="239" y="90"/>
                    <a:pt x="234" y="90"/>
                  </a:cubicBezTo>
                  <a:cubicBezTo>
                    <a:pt x="9" y="90"/>
                    <a:pt x="9" y="90"/>
                    <a:pt x="9" y="90"/>
                  </a:cubicBezTo>
                  <a:cubicBezTo>
                    <a:pt x="4" y="90"/>
                    <a:pt x="0" y="86"/>
                    <a:pt x="0" y="81"/>
                  </a:cubicBezTo>
                  <a:cubicBezTo>
                    <a:pt x="0" y="9"/>
                    <a:pt x="0" y="9"/>
                    <a:pt x="0" y="9"/>
                  </a:cubicBezTo>
                  <a:cubicBezTo>
                    <a:pt x="0" y="4"/>
                    <a:pt x="4" y="0"/>
                    <a:pt x="9" y="0"/>
                  </a:cubicBezTo>
                  <a:cubicBezTo>
                    <a:pt x="234" y="0"/>
                    <a:pt x="234" y="0"/>
                    <a:pt x="234" y="0"/>
                  </a:cubicBezTo>
                  <a:cubicBezTo>
                    <a:pt x="239" y="0"/>
                    <a:pt x="244" y="4"/>
                    <a:pt x="244" y="9"/>
                  </a:cubicBezTo>
                  <a:lnTo>
                    <a:pt x="244" y="81"/>
                  </a:lnTo>
                  <a:close/>
                </a:path>
              </a:pathLst>
            </a:custGeom>
            <a:solidFill>
              <a:srgbClr val="6A3C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28"/>
            <p:cNvSpPr>
              <a:spLocks/>
            </p:cNvSpPr>
            <p:nvPr/>
          </p:nvSpPr>
          <p:spPr bwMode="auto">
            <a:xfrm>
              <a:off x="1757363" y="4903788"/>
              <a:ext cx="1660525" cy="361950"/>
            </a:xfrm>
            <a:custGeom>
              <a:avLst/>
              <a:gdLst>
                <a:gd name="T0" fmla="*/ 1660525 w 197"/>
                <a:gd name="T1" fmla="*/ 260941 h 43"/>
                <a:gd name="T2" fmla="*/ 1559376 w 197"/>
                <a:gd name="T3" fmla="*/ 361950 h 43"/>
                <a:gd name="T4" fmla="*/ 101149 w 197"/>
                <a:gd name="T5" fmla="*/ 361950 h 43"/>
                <a:gd name="T6" fmla="*/ 0 w 197"/>
                <a:gd name="T7" fmla="*/ 260941 h 43"/>
                <a:gd name="T8" fmla="*/ 0 w 197"/>
                <a:gd name="T9" fmla="*/ 92592 h 43"/>
                <a:gd name="T10" fmla="*/ 101149 w 197"/>
                <a:gd name="T11" fmla="*/ 0 h 43"/>
                <a:gd name="T12" fmla="*/ 1559376 w 197"/>
                <a:gd name="T13" fmla="*/ 0 h 43"/>
                <a:gd name="T14" fmla="*/ 1660525 w 197"/>
                <a:gd name="T15" fmla="*/ 92592 h 43"/>
                <a:gd name="T16" fmla="*/ 1660525 w 197"/>
                <a:gd name="T17" fmla="*/ 260941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43">
                  <a:moveTo>
                    <a:pt x="197" y="31"/>
                  </a:moveTo>
                  <a:cubicBezTo>
                    <a:pt x="197" y="37"/>
                    <a:pt x="192" y="43"/>
                    <a:pt x="185" y="43"/>
                  </a:cubicBezTo>
                  <a:cubicBezTo>
                    <a:pt x="12" y="43"/>
                    <a:pt x="12" y="43"/>
                    <a:pt x="12" y="43"/>
                  </a:cubicBezTo>
                  <a:cubicBezTo>
                    <a:pt x="6" y="43"/>
                    <a:pt x="0" y="37"/>
                    <a:pt x="0" y="31"/>
                  </a:cubicBezTo>
                  <a:cubicBezTo>
                    <a:pt x="0" y="11"/>
                    <a:pt x="0" y="11"/>
                    <a:pt x="0" y="11"/>
                  </a:cubicBezTo>
                  <a:cubicBezTo>
                    <a:pt x="0" y="5"/>
                    <a:pt x="6" y="0"/>
                    <a:pt x="12" y="0"/>
                  </a:cubicBezTo>
                  <a:cubicBezTo>
                    <a:pt x="185" y="0"/>
                    <a:pt x="185" y="0"/>
                    <a:pt x="185" y="0"/>
                  </a:cubicBezTo>
                  <a:cubicBezTo>
                    <a:pt x="192" y="0"/>
                    <a:pt x="197" y="5"/>
                    <a:pt x="197" y="11"/>
                  </a:cubicBezTo>
                  <a:lnTo>
                    <a:pt x="197" y="31"/>
                  </a:lnTo>
                  <a:close/>
                </a:path>
              </a:pathLst>
            </a:custGeom>
            <a:solidFill>
              <a:srgbClr val="E48C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文本框 14"/>
          <p:cNvSpPr txBox="1">
            <a:spLocks noChangeArrowheads="1"/>
          </p:cNvSpPr>
          <p:nvPr/>
        </p:nvSpPr>
        <p:spPr bwMode="auto">
          <a:xfrm>
            <a:off x="92443" y="-550"/>
            <a:ext cx="5948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u="sng" dirty="0">
                <a:solidFill>
                  <a:schemeClr val="accent5"/>
                </a:solidFill>
                <a:latin typeface="微软雅黑" panose="020B0503020204020204" pitchFamily="34" charset="-122"/>
                <a:ea typeface="微软雅黑" panose="020B0503020204020204" pitchFamily="34" charset="-122"/>
              </a:rPr>
              <a:t>2.3 </a:t>
            </a:r>
            <a:r>
              <a:rPr lang="zh-TW" altLang="en-US" sz="2800" b="1" u="sng" dirty="0">
                <a:solidFill>
                  <a:schemeClr val="accent5"/>
                </a:solidFill>
                <a:latin typeface="微软雅黑" panose="020B0503020204020204" pitchFamily="34" charset="-122"/>
                <a:ea typeface="微软雅黑" panose="020B0503020204020204" pitchFamily="34" charset="-122"/>
              </a:rPr>
              <a:t>文章斷詞與整理</a:t>
            </a:r>
            <a:r>
              <a:rPr lang="en-US" altLang="zh-TW" sz="2800" b="1" u="sng" dirty="0">
                <a:solidFill>
                  <a:schemeClr val="accent5"/>
                </a:solidFill>
                <a:latin typeface="微软雅黑" panose="020B0503020204020204" pitchFamily="34" charset="-122"/>
                <a:ea typeface="微软雅黑" panose="020B0503020204020204" pitchFamily="34" charset="-122"/>
              </a:rPr>
              <a:t>-2</a:t>
            </a:r>
            <a:endParaRPr lang="zh-CN" altLang="en-US" sz="2800" b="1" u="sng" dirty="0">
              <a:solidFill>
                <a:schemeClr val="accent5"/>
              </a:solidFill>
              <a:latin typeface="微软雅黑" panose="020B0503020204020204" pitchFamily="34" charset="-122"/>
              <a:ea typeface="微软雅黑" panose="020B0503020204020204" pitchFamily="34"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01088"/>
            <a:ext cx="12192000" cy="5956912"/>
          </a:xfrm>
          <a:prstGeom prst="rect">
            <a:avLst/>
          </a:prstGeom>
        </p:spPr>
      </p:pic>
    </p:spTree>
    <p:extLst>
      <p:ext uri="{BB962C8B-B14F-4D97-AF65-F5344CB8AC3E}">
        <p14:creationId xmlns:p14="http://schemas.microsoft.com/office/powerpoint/2010/main" val="89191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DAE8"/>
        </a:solidFill>
        <a:effectLst/>
      </p:bgPr>
    </p:bg>
    <p:spTree>
      <p:nvGrpSpPr>
        <p:cNvPr id="1" name=""/>
        <p:cNvGrpSpPr/>
        <p:nvPr/>
      </p:nvGrpSpPr>
      <p:grpSpPr>
        <a:xfrm>
          <a:off x="0" y="0"/>
          <a:ext cx="0" cy="0"/>
          <a:chOff x="0" y="0"/>
          <a:chExt cx="0" cy="0"/>
        </a:xfrm>
      </p:grpSpPr>
      <p:pic>
        <p:nvPicPr>
          <p:cNvPr id="3277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1266825"/>
            <a:ext cx="5432426"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5"/>
          <p:cNvSpPr txBox="1">
            <a:spLocks noChangeArrowheads="1"/>
          </p:cNvSpPr>
          <p:nvPr/>
        </p:nvSpPr>
        <p:spPr bwMode="auto">
          <a:xfrm>
            <a:off x="7562850" y="2382838"/>
            <a:ext cx="35718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chemeClr val="bg1"/>
                </a:solidFill>
                <a:latin typeface="微软雅黑" panose="020B0503020204020204" pitchFamily="34" charset="-122"/>
                <a:ea typeface="微软雅黑" panose="020B0503020204020204" pitchFamily="34" charset="-122"/>
              </a:rPr>
              <a:t>3. LDA</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2772" name="文本框 6"/>
          <p:cNvSpPr txBox="1">
            <a:spLocks noChangeArrowheads="1"/>
          </p:cNvSpPr>
          <p:nvPr/>
        </p:nvSpPr>
        <p:spPr bwMode="auto">
          <a:xfrm>
            <a:off x="7562850" y="3432175"/>
            <a:ext cx="347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dirty="0">
                <a:solidFill>
                  <a:srgbClr val="2E4C64"/>
                </a:solidFill>
                <a:latin typeface="微软雅黑" panose="020B0503020204020204" pitchFamily="34" charset="-122"/>
                <a:ea typeface="微软雅黑" panose="020B0503020204020204" pitchFamily="34" charset="-122"/>
              </a:rPr>
              <a:t>Success</a:t>
            </a:r>
          </a:p>
        </p:txBody>
      </p:sp>
      <p:sp>
        <p:nvSpPr>
          <p:cNvPr id="8" name="矩形 7"/>
          <p:cNvSpPr/>
          <p:nvPr/>
        </p:nvSpPr>
        <p:spPr>
          <a:xfrm>
            <a:off x="11134725" y="2533650"/>
            <a:ext cx="1057275" cy="1568450"/>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648575" y="3886200"/>
            <a:ext cx="33242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alpha val="47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TotalTime>
  <Words>696</Words>
  <Application>Microsoft Office PowerPoint</Application>
  <PresentationFormat>寬螢幕</PresentationFormat>
  <Paragraphs>90</Paragraphs>
  <Slides>47</Slides>
  <Notes>0</Notes>
  <HiddenSlides>0</HiddenSlides>
  <MMClips>0</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47</vt:i4>
      </vt:variant>
    </vt:vector>
  </HeadingPairs>
  <TitlesOfParts>
    <vt:vector size="53" baseType="lpstr">
      <vt:lpstr>微软雅黑</vt:lpstr>
      <vt:lpstr>Arial</vt:lpstr>
      <vt:lpstr>Calibri</vt:lpstr>
      <vt:lpstr>Calibri Light</vt:lpstr>
      <vt:lpstr>Office 主题</vt:lpstr>
      <vt:lpstr>7_Office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topppt.cn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Andersen Tien</cp:lastModifiedBy>
  <cp:revision>181</cp:revision>
  <dcterms:created xsi:type="dcterms:W3CDTF">2015-06-27T04:33:14Z</dcterms:created>
  <dcterms:modified xsi:type="dcterms:W3CDTF">2022-01-16T15:17:03Z</dcterms:modified>
</cp:coreProperties>
</file>